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775" r:id="rId2"/>
    <p:sldMasterId id="2147483812" r:id="rId3"/>
    <p:sldMasterId id="2147483824" r:id="rId4"/>
    <p:sldMasterId id="2147484065" r:id="rId5"/>
  </p:sldMasterIdLst>
  <p:notesMasterIdLst>
    <p:notesMasterId r:id="rId27"/>
  </p:notesMasterIdLst>
  <p:handoutMasterIdLst>
    <p:handoutMasterId r:id="rId28"/>
  </p:handoutMasterIdLst>
  <p:sldIdLst>
    <p:sldId id="1620" r:id="rId6"/>
    <p:sldId id="1673" r:id="rId7"/>
    <p:sldId id="1675" r:id="rId8"/>
    <p:sldId id="1676" r:id="rId9"/>
    <p:sldId id="1637" r:id="rId10"/>
    <p:sldId id="1621" r:id="rId11"/>
    <p:sldId id="1622" r:id="rId12"/>
    <p:sldId id="1623" r:id="rId13"/>
    <p:sldId id="1678" r:id="rId14"/>
    <p:sldId id="1679" r:id="rId15"/>
    <p:sldId id="1170" r:id="rId16"/>
    <p:sldId id="904" r:id="rId17"/>
    <p:sldId id="1649" r:id="rId18"/>
    <p:sldId id="1670" r:id="rId19"/>
    <p:sldId id="1667" r:id="rId20"/>
    <p:sldId id="1672" r:id="rId21"/>
    <p:sldId id="1680" r:id="rId22"/>
    <p:sldId id="1681" r:id="rId23"/>
    <p:sldId id="1682" r:id="rId24"/>
    <p:sldId id="1685" r:id="rId25"/>
    <p:sldId id="1686" r:id="rId26"/>
  </p:sldIdLst>
  <p:sldSz cx="9144000" cy="6858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Скрипников" initials="Д.В.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504D"/>
    <a:srgbClr val="4F81BD"/>
    <a:srgbClr val="9BBB59"/>
    <a:srgbClr val="F79646"/>
    <a:srgbClr val="4BACC6"/>
    <a:srgbClr val="FFFF65"/>
    <a:srgbClr val="FFFF3B"/>
    <a:srgbClr val="2D00EA"/>
    <a:srgbClr val="00729A"/>
    <a:srgbClr val="389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2" autoAdjust="0"/>
    <p:restoredTop sz="95632" autoAdjust="0"/>
  </p:normalViewPr>
  <p:slideViewPr>
    <p:cSldViewPr>
      <p:cViewPr varScale="1">
        <p:scale>
          <a:sx n="69" d="100"/>
          <a:sy n="69" d="100"/>
        </p:scale>
        <p:origin x="618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6142064156996902E-2"/>
          <c:y val="9.0697674418604643E-2"/>
          <c:w val="0.53222167233435347"/>
          <c:h val="0.8906976744186047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</c:v>
                </c:pt>
              </c:strCache>
            </c:strRef>
          </c:tx>
          <c:dPt>
            <c:idx val="0"/>
            <c:bubble3D val="0"/>
            <c:explosion val="1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A31B-4D80-8BCE-6D8A3E14FDC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A31B-4D80-8BCE-6D8A3E14FDC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A31B-4D80-8BCE-6D8A3E14FDC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A31B-4D80-8BCE-6D8A3E14FDC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31B-4D80-8BCE-6D8A3E14FDC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A31B-4D80-8BCE-6D8A3E14FDC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A31B-4D80-8BCE-6D8A3E14FDC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51%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1B-4D80-8BCE-6D8A3E14FDCF}"/>
                </c:ext>
              </c:extLst>
            </c:dLbl>
            <c:dLbl>
              <c:idx val="1"/>
              <c:layout>
                <c:manualLayout>
                  <c:x val="1.1883377135312281E-2"/>
                  <c:y val="-5.883336385277438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31B-4D80-8BCE-6D8A3E14FDCF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/>
                      <a:t>18,7%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31B-4D80-8BCE-6D8A3E14FDCF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31B-4D80-8BCE-6D8A3E14FDCF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dirty="0" smtClean="0"/>
                      <a:t>1,6%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31B-4D80-8BCE-6D8A3E14FDCF}"/>
                </c:ext>
              </c:extLst>
            </c:dLbl>
            <c:dLbl>
              <c:idx val="5"/>
              <c:layout>
                <c:manualLayout>
                  <c:x val="1.6286917605922682E-2"/>
                  <c:y val="0.1221373374839772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4,6%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31B-4D80-8BCE-6D8A3E14FDCF}"/>
                </c:ext>
              </c:extLst>
            </c:dLbl>
            <c:dLbl>
              <c:idx val="6"/>
              <c:layout>
                <c:manualLayout>
                  <c:x val="1.4141224261937841E-3"/>
                  <c:y val="0.2173605566746017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0,1%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31B-4D80-8BCE-6D8A3E14FDCF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E51-4DE1-A591-2F969FEE8986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Налог на доходы физических лиц</c:v>
                </c:pt>
                <c:pt idx="1">
                  <c:v>Налог на имущество физических лиц</c:v>
                </c:pt>
                <c:pt idx="2">
                  <c:v>Земельный нолог</c:v>
                </c:pt>
                <c:pt idx="3">
                  <c:v>Транспортный налог</c:v>
                </c:pt>
                <c:pt idx="4">
                  <c:v>Доходы от использования имущества 
находящегося в государсвенной и 
муниципальной собственности</c:v>
                </c:pt>
                <c:pt idx="5">
                  <c:v>Акцизы</c:v>
                </c:pt>
                <c:pt idx="6">
                  <c:v>Госпошлина</c:v>
                </c:pt>
                <c:pt idx="7">
                  <c:v>Единый сельскохозяйственный налог</c:v>
                </c:pt>
                <c:pt idx="8">
                  <c:v>Штрафы, санкции, возмещение ущерба 
</c:v>
                </c:pt>
                <c:pt idx="9">
                  <c:v>Туристический налог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46800.2</c:v>
                </c:pt>
                <c:pt idx="1">
                  <c:v>2540</c:v>
                </c:pt>
                <c:pt idx="2">
                  <c:v>10710.7</c:v>
                </c:pt>
                <c:pt idx="3">
                  <c:v>13951.4</c:v>
                </c:pt>
                <c:pt idx="4">
                  <c:v>3010</c:v>
                </c:pt>
                <c:pt idx="5">
                  <c:v>3622</c:v>
                </c:pt>
                <c:pt idx="6">
                  <c:v>1.3</c:v>
                </c:pt>
                <c:pt idx="7">
                  <c:v>379</c:v>
                </c:pt>
                <c:pt idx="8">
                  <c:v>17.2</c:v>
                </c:pt>
                <c:pt idx="9">
                  <c:v>316.8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A31B-4D80-8BCE-6D8A3E14FDCF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55966444463581"/>
          <c:y val="5.5861563816150886E-2"/>
          <c:w val="0.37440335555364196"/>
          <c:h val="0.88130012818165171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737532808398955E-2"/>
          <c:y val="8.0772003124959538E-2"/>
          <c:w val="0.50152493438320211"/>
          <c:h val="0.8247519239650730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4D3-4B1F-80A6-20A0CAF2FB7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4D3-4B1F-80A6-20A0CAF2FB7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B4D3-4B1F-80A6-20A0CAF2FB7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B4D3-4B1F-80A6-20A0CAF2FB7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B4D3-4B1F-80A6-20A0CAF2FB7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B4D3-4B1F-80A6-20A0CAF2FB7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B4D3-4B1F-80A6-20A0CAF2FB7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B4D3-4B1F-80A6-20A0CAF2FB73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1-B4D3-4B1F-80A6-20A0CAF2FB73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3-B4D3-4B1F-80A6-20A0CAF2FB73}"/>
              </c:ext>
            </c:extLst>
          </c:dPt>
          <c:dLbls>
            <c:dLbl>
              <c:idx val="0"/>
              <c:layout>
                <c:manualLayout>
                  <c:x val="2.5000000000000001E-2"/>
                  <c:y val="-4.187306284410696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13,73%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4D3-4B1F-80A6-20A0CAF2FB73}"/>
                </c:ext>
              </c:extLst>
            </c:dLbl>
            <c:dLbl>
              <c:idx val="1"/>
              <c:layout>
                <c:manualLayout>
                  <c:x val="-0.13306813210848645"/>
                  <c:y val="0.194935896605850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0,45%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4D3-4B1F-80A6-20A0CAF2FB73}"/>
                </c:ext>
              </c:extLst>
            </c:dLbl>
            <c:dLbl>
              <c:idx val="2"/>
              <c:layout>
                <c:manualLayout>
                  <c:x val="-5.358125546806649E-2"/>
                  <c:y val="0.160366211590837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0,52%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B4D3-4B1F-80A6-20A0CAF2FB7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35,63%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B4D3-4B1F-80A6-20A0CAF2FB7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47,5%</a:t>
                    </a:r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B4D3-4B1F-80A6-20A0CAF2FB73}"/>
                </c:ext>
              </c:extLst>
            </c:dLbl>
            <c:dLbl>
              <c:idx val="5"/>
              <c:layout>
                <c:manualLayout>
                  <c:x val="-3.2098425196850397E-2"/>
                  <c:y val="0.2485803159201725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B4D3-4B1F-80A6-20A0CAF2FB73}"/>
                </c:ext>
              </c:extLst>
            </c:dLbl>
            <c:dLbl>
              <c:idx val="6"/>
              <c:layout>
                <c:manualLayout>
                  <c:x val="7.141240157480315E-2"/>
                  <c:y val="0.19925249874469281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1,65%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B4D3-4B1F-80A6-20A0CAF2FB73}"/>
                </c:ext>
              </c:extLst>
            </c:dLbl>
            <c:dLbl>
              <c:idx val="7"/>
              <c:layout>
                <c:manualLayout>
                  <c:x val="-9.0765310586176734E-2"/>
                  <c:y val="1.35134357433792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0,37%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B4D3-4B1F-80A6-20A0CAF2FB73}"/>
                </c:ext>
              </c:extLst>
            </c:dLbl>
            <c:dLbl>
              <c:idx val="8"/>
              <c:layout>
                <c:manualLayout>
                  <c:x val="4.5328849518810152E-2"/>
                  <c:y val="0.134533860202661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B4D3-4B1F-80A6-20A0CAF2FB73}"/>
                </c:ext>
              </c:extLst>
            </c:dLbl>
            <c:dLbl>
              <c:idx val="9"/>
              <c:layout>
                <c:manualLayout>
                  <c:x val="5.0294510061242297E-2"/>
                  <c:y val="-6.64609617451431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0,04%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B4D3-4B1F-80A6-20A0CAF2FB73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вопросы - 24641,7</c:v>
                </c:pt>
                <c:pt idx="1">
                  <c:v>Национальная оборона - 999</c:v>
                </c:pt>
                <c:pt idx="2">
                  <c:v>Национальная безопасность 
и правоохранительная деятельность -339</c:v>
                </c:pt>
                <c:pt idx="3">
                  <c:v>Национальная экономика, 
в т.ч. Дорожное хозяйство - 30523,9</c:v>
                </c:pt>
                <c:pt idx="4">
                  <c:v>Жилищно-коммунальное хозяйство, 
в т.ч. Жилищное, коммунальное хозяйство и благоустройство - 38223,8</c:v>
                </c:pt>
                <c:pt idx="5">
                  <c:v>Профессиональная подготовка, переподготовка - 70</c:v>
                </c:pt>
                <c:pt idx="6">
                  <c:v>Культура - 2601,1</c:v>
                </c:pt>
                <c:pt idx="7">
                  <c:v>Социальнная поддержка -  452</c:v>
                </c:pt>
                <c:pt idx="8">
                  <c:v>Физическая культура и спорт - 126,1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24641.7</c:v>
                </c:pt>
                <c:pt idx="1">
                  <c:v>999</c:v>
                </c:pt>
                <c:pt idx="2">
                  <c:v>339</c:v>
                </c:pt>
                <c:pt idx="3">
                  <c:v>30523.9</c:v>
                </c:pt>
                <c:pt idx="4">
                  <c:v>38223.800000000003</c:v>
                </c:pt>
                <c:pt idx="5">
                  <c:v>70</c:v>
                </c:pt>
                <c:pt idx="6">
                  <c:v>2601.1</c:v>
                </c:pt>
                <c:pt idx="7">
                  <c:v>452</c:v>
                </c:pt>
                <c:pt idx="8">
                  <c:v>126.1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B4D3-4B1F-80A6-20A0CAF2FB73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41111111111111"/>
          <c:y val="1.5106129208156545E-2"/>
          <c:w val="0.32755555555555554"/>
          <c:h val="0.9675037299528522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image" Target="../media/image9.png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10" Type="http://schemas.openxmlformats.org/officeDocument/2006/relationships/image" Target="../media/image27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4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68CADC-F66D-46A8-B1D7-E8C7A079E5E5}" type="doc">
      <dgm:prSet loTypeId="urn:microsoft.com/office/officeart/2005/8/layout/chevron2" loCatId="list" qsTypeId="urn:microsoft.com/office/officeart/2005/8/quickstyle/3d1" qsCatId="3D" csTypeId="urn:microsoft.com/office/officeart/2005/8/colors/colorful1#4" csCatId="colorful" phldr="1"/>
      <dgm:spPr/>
      <dgm:t>
        <a:bodyPr/>
        <a:lstStyle/>
        <a:p>
          <a:endParaRPr lang="ru-RU"/>
        </a:p>
      </dgm:t>
    </dgm:pt>
    <dgm:pt modelId="{5281C0E4-6C1A-4BB8-B5A4-65563F317115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62EC34F3-1F8D-45D5-8774-B4396377A1C0}" type="parTrans" cxnId="{5C10D4AD-EE03-499C-8070-A43FF2DA506D}">
      <dgm:prSet/>
      <dgm:spPr/>
      <dgm:t>
        <a:bodyPr/>
        <a:lstStyle/>
        <a:p>
          <a:endParaRPr lang="ru-RU" sz="1600"/>
        </a:p>
      </dgm:t>
    </dgm:pt>
    <dgm:pt modelId="{D9F4BC28-7549-4E39-ACA6-8D86F51D97C3}" type="sibTrans" cxnId="{5C10D4AD-EE03-499C-8070-A43FF2DA506D}">
      <dgm:prSet/>
      <dgm:spPr/>
      <dgm:t>
        <a:bodyPr/>
        <a:lstStyle/>
        <a:p>
          <a:endParaRPr lang="ru-RU" sz="1600"/>
        </a:p>
      </dgm:t>
    </dgm:pt>
    <dgm:pt modelId="{9A628D0E-6814-4B62-BAF7-89F653EC900B}">
      <dgm:prSet phldrT="[Текст]"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dirty="0"/>
        </a:p>
      </dgm:t>
    </dgm:pt>
    <dgm:pt modelId="{A33C49FB-1023-4C95-8A99-CFC72A55FA55}" type="parTrans" cxnId="{786D1A79-B5B7-439F-ABD8-16DAEC3B93BB}">
      <dgm:prSet/>
      <dgm:spPr/>
      <dgm:t>
        <a:bodyPr/>
        <a:lstStyle/>
        <a:p>
          <a:endParaRPr lang="ru-RU" sz="1600"/>
        </a:p>
      </dgm:t>
    </dgm:pt>
    <dgm:pt modelId="{AB6359DB-DD5D-4AAC-9426-B19D50DD3CFD}" type="sibTrans" cxnId="{786D1A79-B5B7-439F-ABD8-16DAEC3B93BB}">
      <dgm:prSet/>
      <dgm:spPr/>
      <dgm:t>
        <a:bodyPr/>
        <a:lstStyle/>
        <a:p>
          <a:endParaRPr lang="ru-RU" sz="1600"/>
        </a:p>
      </dgm:t>
    </dgm:pt>
    <dgm:pt modelId="{1213E4FE-01F5-429F-808D-F7FA8ED21E9F}">
      <dgm:prSet phldrT="[Текст]" custT="1"/>
      <dgm:spPr/>
      <dgm:t>
        <a:bodyPr/>
        <a:lstStyle/>
        <a:p>
          <a:r>
            <a:rPr lang="ru-RU" sz="1600" dirty="0" smtClean="0"/>
            <a:t> </a:t>
          </a:r>
          <a:endParaRPr lang="ru-RU" sz="1600" dirty="0"/>
        </a:p>
      </dgm:t>
    </dgm:pt>
    <dgm:pt modelId="{8D6729D4-6886-4603-948E-D804EF9F9868}" type="parTrans" cxnId="{41E13DD6-DCAA-437D-BF40-D4B87B461822}">
      <dgm:prSet/>
      <dgm:spPr/>
      <dgm:t>
        <a:bodyPr/>
        <a:lstStyle/>
        <a:p>
          <a:endParaRPr lang="ru-RU" sz="1600"/>
        </a:p>
      </dgm:t>
    </dgm:pt>
    <dgm:pt modelId="{7A5BA11F-9F09-414D-A381-EF5A803BE9A9}" type="sibTrans" cxnId="{41E13DD6-DCAA-437D-BF40-D4B87B461822}">
      <dgm:prSet/>
      <dgm:spPr/>
      <dgm:t>
        <a:bodyPr/>
        <a:lstStyle/>
        <a:p>
          <a:endParaRPr lang="ru-RU" sz="1600"/>
        </a:p>
      </dgm:t>
    </dgm:pt>
    <dgm:pt modelId="{AB6FB6C4-D2DC-4473-9E5A-8E323BA501FA}">
      <dgm:prSet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dirty="0"/>
        </a:p>
      </dgm:t>
    </dgm:pt>
    <dgm:pt modelId="{CAF8975C-02A5-4869-B924-E8965EF39FD2}" type="parTrans" cxnId="{6E798B83-CF13-4674-AE1D-D4EB20A260A2}">
      <dgm:prSet/>
      <dgm:spPr/>
      <dgm:t>
        <a:bodyPr/>
        <a:lstStyle/>
        <a:p>
          <a:endParaRPr lang="ru-RU" sz="1600"/>
        </a:p>
      </dgm:t>
    </dgm:pt>
    <dgm:pt modelId="{3083036F-D947-47E4-8E10-2987C6ED5026}" type="sibTrans" cxnId="{6E798B83-CF13-4674-AE1D-D4EB20A260A2}">
      <dgm:prSet/>
      <dgm:spPr/>
      <dgm:t>
        <a:bodyPr/>
        <a:lstStyle/>
        <a:p>
          <a:endParaRPr lang="ru-RU" sz="1600"/>
        </a:p>
      </dgm:t>
    </dgm:pt>
    <dgm:pt modelId="{DFACB6D5-BF1C-4830-8CC3-4561A5E67FFB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dirty="0"/>
        </a:p>
      </dgm:t>
    </dgm:pt>
    <dgm:pt modelId="{5D1C91A1-429E-47B1-9516-31ADBFEE52B9}" type="sibTrans" cxnId="{01ED948B-959B-48A9-93D4-5467E838BAFB}">
      <dgm:prSet/>
      <dgm:spPr/>
      <dgm:t>
        <a:bodyPr/>
        <a:lstStyle/>
        <a:p>
          <a:endParaRPr lang="ru-RU" sz="1600"/>
        </a:p>
      </dgm:t>
    </dgm:pt>
    <dgm:pt modelId="{6A1442B9-24F1-4C48-9962-E15494C42E5F}" type="parTrans" cxnId="{01ED948B-959B-48A9-93D4-5467E838BAFB}">
      <dgm:prSet/>
      <dgm:spPr/>
      <dgm:t>
        <a:bodyPr/>
        <a:lstStyle/>
        <a:p>
          <a:endParaRPr lang="ru-RU" sz="1600"/>
        </a:p>
      </dgm:t>
    </dgm:pt>
    <dgm:pt modelId="{03C63120-2936-4B7E-A0C7-9DD08AD6D02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07.05.2024 № 309 «О национальных целях и стратегических задачах развития Российской Федерации на период до 2030 года и на перспективу до 2036 года» </a:t>
          </a:r>
          <a:endParaRPr lang="ru-RU" sz="1600" dirty="0"/>
        </a:p>
      </dgm:t>
    </dgm:pt>
    <dgm:pt modelId="{FFC4430F-3C31-47F6-B15C-0B9484731766}" type="parTrans" cxnId="{D0529196-919E-4D4B-8A91-D8D9794C86AE}">
      <dgm:prSet/>
      <dgm:spPr/>
      <dgm:t>
        <a:bodyPr/>
        <a:lstStyle/>
        <a:p>
          <a:endParaRPr lang="ru-RU" sz="1600"/>
        </a:p>
      </dgm:t>
    </dgm:pt>
    <dgm:pt modelId="{B61928ED-FB8D-4DDA-93AC-6654F64A251A}" type="sibTrans" cxnId="{D0529196-919E-4D4B-8A91-D8D9794C86AE}">
      <dgm:prSet/>
      <dgm:spPr/>
      <dgm:t>
        <a:bodyPr/>
        <a:lstStyle/>
        <a:p>
          <a:endParaRPr lang="ru-RU" sz="1600"/>
        </a:p>
      </dgm:t>
    </dgm:pt>
    <dgm:pt modelId="{7F6E3EAD-0D49-4E11-A028-A196F8496E3F}" type="pres">
      <dgm:prSet presAssocID="{AB68CADC-F66D-46A8-B1D7-E8C7A079E5E5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6627F4C-1F16-4F0F-9380-1C8735DB923D}" type="pres">
      <dgm:prSet presAssocID="{5281C0E4-6C1A-4BB8-B5A4-65563F317115}" presName="composite" presStyleCnt="0"/>
      <dgm:spPr/>
      <dgm:t>
        <a:bodyPr/>
        <a:lstStyle/>
        <a:p>
          <a:endParaRPr lang="ru-RU"/>
        </a:p>
      </dgm:t>
    </dgm:pt>
    <dgm:pt modelId="{2CB292A1-9313-4058-AB3B-AA90F8F9632F}" type="pres">
      <dgm:prSet presAssocID="{5281C0E4-6C1A-4BB8-B5A4-65563F317115}" presName="parentText" presStyleLbl="alignNode1" presStyleIdx="0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17FA0E63-3395-4904-9E53-283582BA9714}" type="pres">
      <dgm:prSet presAssocID="{5281C0E4-6C1A-4BB8-B5A4-65563F317115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5FFAA-EFDE-4314-AC8B-21B7FB1C2FF8}" type="pres">
      <dgm:prSet presAssocID="{D9F4BC28-7549-4E39-ACA6-8D86F51D97C3}" presName="sp" presStyleCnt="0"/>
      <dgm:spPr/>
      <dgm:t>
        <a:bodyPr/>
        <a:lstStyle/>
        <a:p>
          <a:endParaRPr lang="ru-RU"/>
        </a:p>
      </dgm:t>
    </dgm:pt>
    <dgm:pt modelId="{89C883BC-DC56-4610-B8E2-BF85FCF65A34}" type="pres">
      <dgm:prSet presAssocID="{DFACB6D5-BF1C-4830-8CC3-4561A5E67FFB}" presName="composite" presStyleCnt="0"/>
      <dgm:spPr/>
      <dgm:t>
        <a:bodyPr/>
        <a:lstStyle/>
        <a:p>
          <a:endParaRPr lang="ru-RU"/>
        </a:p>
      </dgm:t>
    </dgm:pt>
    <dgm:pt modelId="{5F57228C-5F87-48D0-9EFC-3D6DF8B51EC3}" type="pres">
      <dgm:prSet presAssocID="{DFACB6D5-BF1C-4830-8CC3-4561A5E67FFB}" presName="parentText" presStyleLbl="alignNode1" presStyleIdx="1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8BED4D5E-75CC-4D07-AEFE-1612F758D302}" type="pres">
      <dgm:prSet presAssocID="{DFACB6D5-BF1C-4830-8CC3-4561A5E67FFB}" presName="descendantText" presStyleLbl="alignAcc1" presStyleIdx="1" presStyleCnt="3" custLinFactNeighborX="720" custLinFactNeighborY="62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0164F-D953-4052-90CE-BDF59D79615E}" type="pres">
      <dgm:prSet presAssocID="{5D1C91A1-429E-47B1-9516-31ADBFEE52B9}" presName="sp" presStyleCnt="0"/>
      <dgm:spPr/>
      <dgm:t>
        <a:bodyPr/>
        <a:lstStyle/>
        <a:p>
          <a:endParaRPr lang="ru-RU"/>
        </a:p>
      </dgm:t>
    </dgm:pt>
    <dgm:pt modelId="{70642D3D-ECD1-4F32-A7F3-0D79401A25AA}" type="pres">
      <dgm:prSet presAssocID="{1213E4FE-01F5-429F-808D-F7FA8ED21E9F}" presName="composite" presStyleCnt="0"/>
      <dgm:spPr/>
      <dgm:t>
        <a:bodyPr/>
        <a:lstStyle/>
        <a:p>
          <a:endParaRPr lang="ru-RU"/>
        </a:p>
      </dgm:t>
    </dgm:pt>
    <dgm:pt modelId="{C6FAA2E3-6859-4FDF-A0EF-395D2EB489EE}" type="pres">
      <dgm:prSet presAssocID="{1213E4FE-01F5-429F-808D-F7FA8ED21E9F}" presName="parentText" presStyleLbl="alignNode1" presStyleIdx="2" presStyleCnt="3">
        <dgm:presLayoutVars>
          <dgm:chMax val="1"/>
          <dgm:bulletEnabled val="1"/>
        </dgm:presLayoutVars>
      </dgm:prSet>
      <dgm:spPr>
        <a:prstGeom prst="triangle">
          <a:avLst/>
        </a:prstGeom>
      </dgm:spPr>
      <dgm:t>
        <a:bodyPr/>
        <a:lstStyle/>
        <a:p>
          <a:endParaRPr lang="ru-RU"/>
        </a:p>
      </dgm:t>
    </dgm:pt>
    <dgm:pt modelId="{F4A30197-BAFF-4607-B520-3D60C03DCCE7}" type="pres">
      <dgm:prSet presAssocID="{1213E4FE-01F5-429F-808D-F7FA8ED21E9F}" presName="descendantText" presStyleLbl="alignAcc1" presStyleIdx="2" presStyleCnt="3" custLinFactNeighborX="1315" custLinFactNeighborY="9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33E9C3-B919-4769-8937-0917260E7E44}" type="presOf" srcId="{1213E4FE-01F5-429F-808D-F7FA8ED21E9F}" destId="{C6FAA2E3-6859-4FDF-A0EF-395D2EB489EE}" srcOrd="0" destOrd="0" presId="urn:microsoft.com/office/officeart/2005/8/layout/chevron2"/>
    <dgm:cxn modelId="{FEDF7799-036B-4052-A2FA-60609FA68236}" type="presOf" srcId="{AB68CADC-F66D-46A8-B1D7-E8C7A079E5E5}" destId="{7F6E3EAD-0D49-4E11-A028-A196F8496E3F}" srcOrd="0" destOrd="0" presId="urn:microsoft.com/office/officeart/2005/8/layout/chevron2"/>
    <dgm:cxn modelId="{1C9A297A-7E3B-4FD8-ADBC-20FDD4938C82}" type="presOf" srcId="{DFACB6D5-BF1C-4830-8CC3-4561A5E67FFB}" destId="{5F57228C-5F87-48D0-9EFC-3D6DF8B51EC3}" srcOrd="0" destOrd="0" presId="urn:microsoft.com/office/officeart/2005/8/layout/chevron2"/>
    <dgm:cxn modelId="{01ED948B-959B-48A9-93D4-5467E838BAFB}" srcId="{AB68CADC-F66D-46A8-B1D7-E8C7A079E5E5}" destId="{DFACB6D5-BF1C-4830-8CC3-4561A5E67FFB}" srcOrd="1" destOrd="0" parTransId="{6A1442B9-24F1-4C48-9962-E15494C42E5F}" sibTransId="{5D1C91A1-429E-47B1-9516-31ADBFEE52B9}"/>
    <dgm:cxn modelId="{D0529196-919E-4D4B-8A91-D8D9794C86AE}" srcId="{1213E4FE-01F5-429F-808D-F7FA8ED21E9F}" destId="{03C63120-2936-4B7E-A0C7-9DD08AD6D020}" srcOrd="0" destOrd="0" parTransId="{FFC4430F-3C31-47F6-B15C-0B9484731766}" sibTransId="{B61928ED-FB8D-4DDA-93AC-6654F64A251A}"/>
    <dgm:cxn modelId="{786D1A79-B5B7-439F-ABD8-16DAEC3B93BB}" srcId="{5281C0E4-6C1A-4BB8-B5A4-65563F317115}" destId="{9A628D0E-6814-4B62-BAF7-89F653EC900B}" srcOrd="0" destOrd="0" parTransId="{A33C49FB-1023-4C95-8A99-CFC72A55FA55}" sibTransId="{AB6359DB-DD5D-4AAC-9426-B19D50DD3CFD}"/>
    <dgm:cxn modelId="{924471C0-7E8D-439B-AC6A-F502BC26E993}" type="presOf" srcId="{03C63120-2936-4B7E-A0C7-9DD08AD6D020}" destId="{F4A30197-BAFF-4607-B520-3D60C03DCCE7}" srcOrd="0" destOrd="0" presId="urn:microsoft.com/office/officeart/2005/8/layout/chevron2"/>
    <dgm:cxn modelId="{41E13DD6-DCAA-437D-BF40-D4B87B461822}" srcId="{AB68CADC-F66D-46A8-B1D7-E8C7A079E5E5}" destId="{1213E4FE-01F5-429F-808D-F7FA8ED21E9F}" srcOrd="2" destOrd="0" parTransId="{8D6729D4-6886-4603-948E-D804EF9F9868}" sibTransId="{7A5BA11F-9F09-414D-A381-EF5A803BE9A9}"/>
    <dgm:cxn modelId="{5C10D4AD-EE03-499C-8070-A43FF2DA506D}" srcId="{AB68CADC-F66D-46A8-B1D7-E8C7A079E5E5}" destId="{5281C0E4-6C1A-4BB8-B5A4-65563F317115}" srcOrd="0" destOrd="0" parTransId="{62EC34F3-1F8D-45D5-8774-B4396377A1C0}" sibTransId="{D9F4BC28-7549-4E39-ACA6-8D86F51D97C3}"/>
    <dgm:cxn modelId="{CF83061D-47A0-4E8A-90F1-9D939CD65986}" type="presOf" srcId="{5281C0E4-6C1A-4BB8-B5A4-65563F317115}" destId="{2CB292A1-9313-4058-AB3B-AA90F8F9632F}" srcOrd="0" destOrd="0" presId="urn:microsoft.com/office/officeart/2005/8/layout/chevron2"/>
    <dgm:cxn modelId="{FE826D7A-C553-4635-9DE4-F9845C95A1CF}" type="presOf" srcId="{AB6FB6C4-D2DC-4473-9E5A-8E323BA501FA}" destId="{8BED4D5E-75CC-4D07-AEFE-1612F758D302}" srcOrd="0" destOrd="0" presId="urn:microsoft.com/office/officeart/2005/8/layout/chevron2"/>
    <dgm:cxn modelId="{6E798B83-CF13-4674-AE1D-D4EB20A260A2}" srcId="{DFACB6D5-BF1C-4830-8CC3-4561A5E67FFB}" destId="{AB6FB6C4-D2DC-4473-9E5A-8E323BA501FA}" srcOrd="0" destOrd="0" parTransId="{CAF8975C-02A5-4869-B924-E8965EF39FD2}" sibTransId="{3083036F-D947-47E4-8E10-2987C6ED5026}"/>
    <dgm:cxn modelId="{E4C5FD62-336A-446D-9AAE-FE7A1A89059E}" type="presOf" srcId="{9A628D0E-6814-4B62-BAF7-89F653EC900B}" destId="{17FA0E63-3395-4904-9E53-283582BA9714}" srcOrd="0" destOrd="0" presId="urn:microsoft.com/office/officeart/2005/8/layout/chevron2"/>
    <dgm:cxn modelId="{7E4A55EF-699F-4E36-863E-3163A0CB9A5B}" type="presParOf" srcId="{7F6E3EAD-0D49-4E11-A028-A196F8496E3F}" destId="{C6627F4C-1F16-4F0F-9380-1C8735DB923D}" srcOrd="0" destOrd="0" presId="urn:microsoft.com/office/officeart/2005/8/layout/chevron2"/>
    <dgm:cxn modelId="{63DE3318-BBA7-4D24-9209-DFD4DD904E91}" type="presParOf" srcId="{C6627F4C-1F16-4F0F-9380-1C8735DB923D}" destId="{2CB292A1-9313-4058-AB3B-AA90F8F9632F}" srcOrd="0" destOrd="0" presId="urn:microsoft.com/office/officeart/2005/8/layout/chevron2"/>
    <dgm:cxn modelId="{5BF0C097-04DC-4870-B05A-E502C1657829}" type="presParOf" srcId="{C6627F4C-1F16-4F0F-9380-1C8735DB923D}" destId="{17FA0E63-3395-4904-9E53-283582BA9714}" srcOrd="1" destOrd="0" presId="urn:microsoft.com/office/officeart/2005/8/layout/chevron2"/>
    <dgm:cxn modelId="{6527BE6F-54C3-4DDC-93BF-BFBEB5D1FE55}" type="presParOf" srcId="{7F6E3EAD-0D49-4E11-A028-A196F8496E3F}" destId="{F4D5FFAA-EFDE-4314-AC8B-21B7FB1C2FF8}" srcOrd="1" destOrd="0" presId="urn:microsoft.com/office/officeart/2005/8/layout/chevron2"/>
    <dgm:cxn modelId="{9F740B98-F664-45CB-9424-A725DEA616C1}" type="presParOf" srcId="{7F6E3EAD-0D49-4E11-A028-A196F8496E3F}" destId="{89C883BC-DC56-4610-B8E2-BF85FCF65A34}" srcOrd="2" destOrd="0" presId="urn:microsoft.com/office/officeart/2005/8/layout/chevron2"/>
    <dgm:cxn modelId="{9DFCACAF-119F-4476-8C5D-73F2987BB364}" type="presParOf" srcId="{89C883BC-DC56-4610-B8E2-BF85FCF65A34}" destId="{5F57228C-5F87-48D0-9EFC-3D6DF8B51EC3}" srcOrd="0" destOrd="0" presId="urn:microsoft.com/office/officeart/2005/8/layout/chevron2"/>
    <dgm:cxn modelId="{9EB4ABFC-4578-4AA5-BCE0-F0D61F0235F7}" type="presParOf" srcId="{89C883BC-DC56-4610-B8E2-BF85FCF65A34}" destId="{8BED4D5E-75CC-4D07-AEFE-1612F758D302}" srcOrd="1" destOrd="0" presId="urn:microsoft.com/office/officeart/2005/8/layout/chevron2"/>
    <dgm:cxn modelId="{CEE02989-9122-4CC6-A004-76968191D037}" type="presParOf" srcId="{7F6E3EAD-0D49-4E11-A028-A196F8496E3F}" destId="{A110164F-D953-4052-90CE-BDF59D79615E}" srcOrd="3" destOrd="0" presId="urn:microsoft.com/office/officeart/2005/8/layout/chevron2"/>
    <dgm:cxn modelId="{F3C2F5E0-C997-46F5-BC72-7991F0B81DA9}" type="presParOf" srcId="{7F6E3EAD-0D49-4E11-A028-A196F8496E3F}" destId="{70642D3D-ECD1-4F32-A7F3-0D79401A25AA}" srcOrd="4" destOrd="0" presId="urn:microsoft.com/office/officeart/2005/8/layout/chevron2"/>
    <dgm:cxn modelId="{94B90041-CB25-4F01-95A8-772A261FFDEB}" type="presParOf" srcId="{70642D3D-ECD1-4F32-A7F3-0D79401A25AA}" destId="{C6FAA2E3-6859-4FDF-A0EF-395D2EB489EE}" srcOrd="0" destOrd="0" presId="urn:microsoft.com/office/officeart/2005/8/layout/chevron2"/>
    <dgm:cxn modelId="{60AC935E-7EFE-4356-AF8F-087EE7678718}" type="presParOf" srcId="{70642D3D-ECD1-4F32-A7F3-0D79401A25AA}" destId="{F4A30197-BAFF-4607-B520-3D60C03DCCE7}" srcOrd="1" destOrd="0" presId="urn:microsoft.com/office/officeart/2005/8/layout/chevron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28 847,7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>
        <a:solidFill>
          <a:srgbClr val="4BACC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 50 928,5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 20 367,4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126,3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219,0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>
        <a:solidFill>
          <a:srgbClr val="9BBB59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3 062,2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1 068,8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481,4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1352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33C2157-12CE-4D6C-8ECB-48AFD909B2B1}" type="presOf" srcId="{8061A499-68BB-4517-AEA3-079F9BE298A5}" destId="{681E65EC-7E48-44FF-9933-C4F2C62D5FC2}" srcOrd="0" destOrd="0" presId="urn:microsoft.com/office/officeart/2005/8/layout/vList4#2"/>
    <dgm:cxn modelId="{2F2E2C0D-CC73-4561-8D32-C3B7890846C7}" type="presOf" srcId="{A4CE49AD-1A18-4A2C-80A5-1A3F349E0870}" destId="{D358B487-D7DC-407F-B80F-C670DFC81BFE}" srcOrd="1" destOrd="0" presId="urn:microsoft.com/office/officeart/2005/8/layout/vList4#2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6C49D0B3-69E2-45E2-A622-F4C91FDC7FED}" type="presOf" srcId="{68068276-3353-4C66-B853-CC5F797C3845}" destId="{55312841-41DD-44DE-9A9C-3DB5A027B561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AA6FF15C-B774-4A40-AE79-3FB3BFD7DA8B}" type="presOf" srcId="{227A101D-8088-4F21-A936-43AB877355D2}" destId="{B17E2703-ED7C-40C1-AA5F-205C0BB9EA84}" srcOrd="0" destOrd="0" presId="urn:microsoft.com/office/officeart/2005/8/layout/vList4#2"/>
    <dgm:cxn modelId="{01070324-77BA-473E-BC44-2E4E34A24D85}" type="presOf" srcId="{B799D41D-18F0-4562-BC98-3248C3B23885}" destId="{F7B0B363-65F3-416B-A622-0D6225714DF7}" srcOrd="0" destOrd="0" presId="urn:microsoft.com/office/officeart/2005/8/layout/vList4#2"/>
    <dgm:cxn modelId="{F1953CF2-747F-46C9-A98D-30E5798A931F}" type="presOf" srcId="{0CB101B1-31FC-4497-B774-302BD4E2A2CB}" destId="{67233FA9-89F9-43A8-9F80-99BA1DBCD9E3}" srcOrd="0" destOrd="0" presId="urn:microsoft.com/office/officeart/2005/8/layout/vList4#2"/>
    <dgm:cxn modelId="{8B83ADAC-191E-49DE-A7F7-1E50923FF30C}" type="presOf" srcId="{C97DEE32-CB06-4791-BCBA-64AB4E8F81A7}" destId="{3EACFEE0-BEE7-4E7A-8CB3-5254697BDBB8}" srcOrd="1" destOrd="0" presId="urn:microsoft.com/office/officeart/2005/8/layout/vList4#2"/>
    <dgm:cxn modelId="{D164DFF8-EA15-464A-AD7C-93ABF29D0108}" type="presOf" srcId="{A4CE49AD-1A18-4A2C-80A5-1A3F349E0870}" destId="{6A7AB031-00B3-45E0-8657-6E357C6FEE84}" srcOrd="0" destOrd="0" presId="urn:microsoft.com/office/officeart/2005/8/layout/vList4#2"/>
    <dgm:cxn modelId="{BC297663-7847-47F5-B31E-D3F45AA0C3DC}" type="presOf" srcId="{8061A499-68BB-4517-AEA3-079F9BE298A5}" destId="{15C59F69-595E-4B67-B539-081BDD40D04C}" srcOrd="1" destOrd="0" presId="urn:microsoft.com/office/officeart/2005/8/layout/vList4#2"/>
    <dgm:cxn modelId="{3E868554-C858-45BB-8ACE-7573751D1E55}" type="presOf" srcId="{68068276-3353-4C66-B853-CC5F797C3845}" destId="{1331ED41-3DD3-4EE3-8258-251B37A8AA34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9AA43C4-3461-4FAA-AB3D-D8BEB49F0971}" type="presOf" srcId="{C97DEE32-CB06-4791-BCBA-64AB4E8F81A7}" destId="{D4719953-BCF8-4147-BA01-5072633CA648}" srcOrd="0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D406D0CF-AFCE-4B69-A797-2FDB8AFC4682}" type="presOf" srcId="{B799D41D-18F0-4562-BC98-3248C3B23885}" destId="{9875E80B-84C7-4E18-9DCA-3BB92F5B979F}" srcOrd="1" destOrd="0" presId="urn:microsoft.com/office/officeart/2005/8/layout/vList4#2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AE96A974-9F32-41D6-ABCC-68BDCA6F4245}" type="presOf" srcId="{61D99D17-2746-4EA0-AD49-B2201E3298AB}" destId="{0CE79A18-16FB-4FBF-9129-D4AB1E2AEE32}" srcOrd="0" destOrd="0" presId="urn:microsoft.com/office/officeart/2005/8/layout/vList4#2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AA68F521-6465-49BD-A1E0-842F465524C3}" type="presOf" srcId="{E313B81E-1751-4C21-8155-E4E5788F26D3}" destId="{3D57390B-957B-42E2-9EEB-3D286DE16B84}" srcOrd="0" destOrd="0" presId="urn:microsoft.com/office/officeart/2005/8/layout/vList4#2"/>
    <dgm:cxn modelId="{3C855C39-556F-4695-BBBA-685210BB84D2}" type="presOf" srcId="{0CB101B1-31FC-4497-B774-302BD4E2A2CB}" destId="{ED0EA491-65AE-4061-9E58-F527A96B4B18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A13906B9-1FCE-41C2-9E2F-613C130C89E6}" type="presOf" srcId="{61D99D17-2746-4EA0-AD49-B2201E3298AB}" destId="{4CE6E21C-486E-4E7A-97E6-FE3F941B762A}" srcOrd="1" destOrd="0" presId="urn:microsoft.com/office/officeart/2005/8/layout/vList4#2"/>
    <dgm:cxn modelId="{FE1A4B32-566E-481D-9276-4DC5D6176778}" type="presOf" srcId="{E313B81E-1751-4C21-8155-E4E5788F26D3}" destId="{ECE55AF3-693F-4ADA-963D-E4F57667994B}" srcOrd="1" destOrd="0" presId="urn:microsoft.com/office/officeart/2005/8/layout/vList4#2"/>
    <dgm:cxn modelId="{DB0D4696-4F8A-4FE4-86B0-D826621EB091}" type="presParOf" srcId="{B17E2703-ED7C-40C1-AA5F-205C0BB9EA84}" destId="{72FA62D0-0599-45E8-836F-576228845A69}" srcOrd="0" destOrd="0" presId="urn:microsoft.com/office/officeart/2005/8/layout/vList4#2"/>
    <dgm:cxn modelId="{FE8A019B-06FF-4496-BA4B-BC752B1D4DA2}" type="presParOf" srcId="{72FA62D0-0599-45E8-836F-576228845A69}" destId="{1331ED41-3DD3-4EE3-8258-251B37A8AA34}" srcOrd="0" destOrd="0" presId="urn:microsoft.com/office/officeart/2005/8/layout/vList4#2"/>
    <dgm:cxn modelId="{51790A3F-7E8D-4EE0-84CD-5C35FF52A78A}" type="presParOf" srcId="{72FA62D0-0599-45E8-836F-576228845A69}" destId="{8742C5EE-2DD0-46E4-AB75-87A4D25F8D62}" srcOrd="1" destOrd="0" presId="urn:microsoft.com/office/officeart/2005/8/layout/vList4#2"/>
    <dgm:cxn modelId="{3BBA4CF1-597B-41A6-BDE2-19F6789B7AC4}" type="presParOf" srcId="{72FA62D0-0599-45E8-836F-576228845A69}" destId="{55312841-41DD-44DE-9A9C-3DB5A027B561}" srcOrd="2" destOrd="0" presId="urn:microsoft.com/office/officeart/2005/8/layout/vList4#2"/>
    <dgm:cxn modelId="{16B6A4DF-C9B5-4A93-B041-BCAB33CE19C7}" type="presParOf" srcId="{B17E2703-ED7C-40C1-AA5F-205C0BB9EA84}" destId="{F66298ED-D5A6-459E-9653-B88A0D7DE72D}" srcOrd="1" destOrd="0" presId="urn:microsoft.com/office/officeart/2005/8/layout/vList4#2"/>
    <dgm:cxn modelId="{0647470D-ADF5-4116-98BC-21EB1537E097}" type="presParOf" srcId="{B17E2703-ED7C-40C1-AA5F-205C0BB9EA84}" destId="{94272FED-D994-4743-844C-5070BB732343}" srcOrd="2" destOrd="0" presId="urn:microsoft.com/office/officeart/2005/8/layout/vList4#2"/>
    <dgm:cxn modelId="{A4E344D2-7815-42F1-98C9-C920A88B2C0C}" type="presParOf" srcId="{94272FED-D994-4743-844C-5070BB732343}" destId="{3D57390B-957B-42E2-9EEB-3D286DE16B84}" srcOrd="0" destOrd="0" presId="urn:microsoft.com/office/officeart/2005/8/layout/vList4#2"/>
    <dgm:cxn modelId="{87C4A174-9B20-4278-A1C4-D8C61B637307}" type="presParOf" srcId="{94272FED-D994-4743-844C-5070BB732343}" destId="{DC3D1057-3911-49DC-8B4B-4F8305BF098A}" srcOrd="1" destOrd="0" presId="urn:microsoft.com/office/officeart/2005/8/layout/vList4#2"/>
    <dgm:cxn modelId="{9BF34AB9-41F6-41EA-BFF1-09F19FEFFBCA}" type="presParOf" srcId="{94272FED-D994-4743-844C-5070BB732343}" destId="{ECE55AF3-693F-4ADA-963D-E4F57667994B}" srcOrd="2" destOrd="0" presId="urn:microsoft.com/office/officeart/2005/8/layout/vList4#2"/>
    <dgm:cxn modelId="{5319593A-2380-41EC-8EAF-360B4FAAFB37}" type="presParOf" srcId="{B17E2703-ED7C-40C1-AA5F-205C0BB9EA84}" destId="{A2C514FB-D7EB-4AA8-B2BD-147960D9F9FC}" srcOrd="3" destOrd="0" presId="urn:microsoft.com/office/officeart/2005/8/layout/vList4#2"/>
    <dgm:cxn modelId="{3D93A404-A818-4435-9A1A-338923C99449}" type="presParOf" srcId="{B17E2703-ED7C-40C1-AA5F-205C0BB9EA84}" destId="{4C4B47A0-B25E-4991-B2ED-6AC55F32B923}" srcOrd="4" destOrd="0" presId="urn:microsoft.com/office/officeart/2005/8/layout/vList4#2"/>
    <dgm:cxn modelId="{19FF6834-B3D6-4334-8784-50AAED77D4BB}" type="presParOf" srcId="{4C4B47A0-B25E-4991-B2ED-6AC55F32B923}" destId="{D4719953-BCF8-4147-BA01-5072633CA648}" srcOrd="0" destOrd="0" presId="urn:microsoft.com/office/officeart/2005/8/layout/vList4#2"/>
    <dgm:cxn modelId="{4836C3EA-3310-4BC2-B3B8-C8F7B8F7075B}" type="presParOf" srcId="{4C4B47A0-B25E-4991-B2ED-6AC55F32B923}" destId="{10414709-A3FF-419B-8BA0-6B96893FDF2B}" srcOrd="1" destOrd="0" presId="urn:microsoft.com/office/officeart/2005/8/layout/vList4#2"/>
    <dgm:cxn modelId="{3B94DCCF-5986-43F8-B80A-6A09D54855AD}" type="presParOf" srcId="{4C4B47A0-B25E-4991-B2ED-6AC55F32B923}" destId="{3EACFEE0-BEE7-4E7A-8CB3-5254697BDBB8}" srcOrd="2" destOrd="0" presId="urn:microsoft.com/office/officeart/2005/8/layout/vList4#2"/>
    <dgm:cxn modelId="{EAB4C58F-37CC-4D58-A3B0-7BF34FBBBBE4}" type="presParOf" srcId="{B17E2703-ED7C-40C1-AA5F-205C0BB9EA84}" destId="{10A85B69-F88F-4A3C-900B-DFE86B169A12}" srcOrd="5" destOrd="0" presId="urn:microsoft.com/office/officeart/2005/8/layout/vList4#2"/>
    <dgm:cxn modelId="{DE229F33-5814-45E0-B724-58F885C5C284}" type="presParOf" srcId="{B17E2703-ED7C-40C1-AA5F-205C0BB9EA84}" destId="{931DB2C6-6A18-4320-B852-C2613EDB2FA8}" srcOrd="6" destOrd="0" presId="urn:microsoft.com/office/officeart/2005/8/layout/vList4#2"/>
    <dgm:cxn modelId="{772017A5-771A-4A8B-8364-78FBD09328E4}" type="presParOf" srcId="{931DB2C6-6A18-4320-B852-C2613EDB2FA8}" destId="{67233FA9-89F9-43A8-9F80-99BA1DBCD9E3}" srcOrd="0" destOrd="0" presId="urn:microsoft.com/office/officeart/2005/8/layout/vList4#2"/>
    <dgm:cxn modelId="{A38BC3C3-169C-4FAF-BA1B-7311396C54E9}" type="presParOf" srcId="{931DB2C6-6A18-4320-B852-C2613EDB2FA8}" destId="{B43CAF5A-DF0E-47F1-8B84-50B2394B9328}" srcOrd="1" destOrd="0" presId="urn:microsoft.com/office/officeart/2005/8/layout/vList4#2"/>
    <dgm:cxn modelId="{DBC1D5FD-B9F5-4930-94BC-44441A660BBC}" type="presParOf" srcId="{931DB2C6-6A18-4320-B852-C2613EDB2FA8}" destId="{ED0EA491-65AE-4061-9E58-F527A96B4B18}" srcOrd="2" destOrd="0" presId="urn:microsoft.com/office/officeart/2005/8/layout/vList4#2"/>
    <dgm:cxn modelId="{44C84293-4346-4D03-A1C2-AE5E9A3A1F82}" type="presParOf" srcId="{B17E2703-ED7C-40C1-AA5F-205C0BB9EA84}" destId="{5D375768-0ECA-4AFD-96FD-19990CEB488B}" srcOrd="7" destOrd="0" presId="urn:microsoft.com/office/officeart/2005/8/layout/vList4#2"/>
    <dgm:cxn modelId="{BF177E6E-B6DF-4E64-821F-A9522E6F19D3}" type="presParOf" srcId="{B17E2703-ED7C-40C1-AA5F-205C0BB9EA84}" destId="{7D4D5190-7A99-4EE3-BF13-894BFF6BFA1A}" srcOrd="8" destOrd="0" presId="urn:microsoft.com/office/officeart/2005/8/layout/vList4#2"/>
    <dgm:cxn modelId="{E0F17F22-7DD2-473C-ACD9-5715CFF8974B}" type="presParOf" srcId="{7D4D5190-7A99-4EE3-BF13-894BFF6BFA1A}" destId="{681E65EC-7E48-44FF-9933-C4F2C62D5FC2}" srcOrd="0" destOrd="0" presId="urn:microsoft.com/office/officeart/2005/8/layout/vList4#2"/>
    <dgm:cxn modelId="{0CD4F2FB-0205-4045-A389-1878EC312ED6}" type="presParOf" srcId="{7D4D5190-7A99-4EE3-BF13-894BFF6BFA1A}" destId="{7DE197FE-AADA-44C3-8B2B-CF16D12E116A}" srcOrd="1" destOrd="0" presId="urn:microsoft.com/office/officeart/2005/8/layout/vList4#2"/>
    <dgm:cxn modelId="{E595842F-BC88-4978-A7B8-25FAA4D06193}" type="presParOf" srcId="{7D4D5190-7A99-4EE3-BF13-894BFF6BFA1A}" destId="{15C59F69-595E-4B67-B539-081BDD40D04C}" srcOrd="2" destOrd="0" presId="urn:microsoft.com/office/officeart/2005/8/layout/vList4#2"/>
    <dgm:cxn modelId="{1852611D-2104-4517-B011-833E497CA101}" type="presParOf" srcId="{B17E2703-ED7C-40C1-AA5F-205C0BB9EA84}" destId="{6AFA3499-CF7C-4437-BB77-60DAFC4E26ED}" srcOrd="9" destOrd="0" presId="urn:microsoft.com/office/officeart/2005/8/layout/vList4#2"/>
    <dgm:cxn modelId="{DF6A2A4C-B900-43CA-9F8D-9154B75C9241}" type="presParOf" srcId="{B17E2703-ED7C-40C1-AA5F-205C0BB9EA84}" destId="{E9C9C0DB-7628-4918-95C6-35F53D811906}" srcOrd="10" destOrd="0" presId="urn:microsoft.com/office/officeart/2005/8/layout/vList4#2"/>
    <dgm:cxn modelId="{9E599431-09D2-4A68-94E0-2097F7B1B228}" type="presParOf" srcId="{E9C9C0DB-7628-4918-95C6-35F53D811906}" destId="{0CE79A18-16FB-4FBF-9129-D4AB1E2AEE32}" srcOrd="0" destOrd="0" presId="urn:microsoft.com/office/officeart/2005/8/layout/vList4#2"/>
    <dgm:cxn modelId="{B3706ACB-59FA-4AE0-A456-8227CD0B474E}" type="presParOf" srcId="{E9C9C0DB-7628-4918-95C6-35F53D811906}" destId="{3A722FFA-D144-4D82-A948-F625B32E43B9}" srcOrd="1" destOrd="0" presId="urn:microsoft.com/office/officeart/2005/8/layout/vList4#2"/>
    <dgm:cxn modelId="{FCBA0C6C-9596-49AA-A429-F59782C3D81F}" type="presParOf" srcId="{E9C9C0DB-7628-4918-95C6-35F53D811906}" destId="{4CE6E21C-486E-4E7A-97E6-FE3F941B762A}" srcOrd="2" destOrd="0" presId="urn:microsoft.com/office/officeart/2005/8/layout/vList4#2"/>
    <dgm:cxn modelId="{D5344FCA-34C8-4679-B751-9ED9154CAB5B}" type="presParOf" srcId="{B17E2703-ED7C-40C1-AA5F-205C0BB9EA84}" destId="{02CAA09F-143F-4B40-80E5-A794F015530E}" srcOrd="11" destOrd="0" presId="urn:microsoft.com/office/officeart/2005/8/layout/vList4#2"/>
    <dgm:cxn modelId="{38DE57F7-8AFA-4A18-9AFF-70109C7BCC86}" type="presParOf" srcId="{B17E2703-ED7C-40C1-AA5F-205C0BB9EA84}" destId="{8F724AD0-576F-473F-9A92-8FD60E9313F8}" srcOrd="12" destOrd="0" presId="urn:microsoft.com/office/officeart/2005/8/layout/vList4#2"/>
    <dgm:cxn modelId="{6B27A762-DCD4-4EC8-9DCF-226DE03B8218}" type="presParOf" srcId="{8F724AD0-576F-473F-9A92-8FD60E9313F8}" destId="{6A7AB031-00B3-45E0-8657-6E357C6FEE84}" srcOrd="0" destOrd="0" presId="urn:microsoft.com/office/officeart/2005/8/layout/vList4#2"/>
    <dgm:cxn modelId="{7B6E1190-AD25-40E7-B135-6FFA05D5E7C1}" type="presParOf" srcId="{8F724AD0-576F-473F-9A92-8FD60E9313F8}" destId="{ADCF5807-D118-479A-8088-B110FBE04908}" srcOrd="1" destOrd="0" presId="urn:microsoft.com/office/officeart/2005/8/layout/vList4#2"/>
    <dgm:cxn modelId="{A64721CA-A4EA-430C-836F-0ABB3FECBA24}" type="presParOf" srcId="{8F724AD0-576F-473F-9A92-8FD60E9313F8}" destId="{D358B487-D7DC-407F-B80F-C670DFC81BFE}" srcOrd="2" destOrd="0" presId="urn:microsoft.com/office/officeart/2005/8/layout/vList4#2"/>
    <dgm:cxn modelId="{177440A6-ACAC-413A-913B-62E723DC6ECD}" type="presParOf" srcId="{B17E2703-ED7C-40C1-AA5F-205C0BB9EA84}" destId="{7ABF306C-D7EB-4FE0-BF18-4CC3F48B8517}" srcOrd="13" destOrd="0" presId="urn:microsoft.com/office/officeart/2005/8/layout/vList4#2"/>
    <dgm:cxn modelId="{957359AE-9780-4B6E-8317-7AB58ED65535}" type="presParOf" srcId="{B17E2703-ED7C-40C1-AA5F-205C0BB9EA84}" destId="{E08ADAFB-11CA-4F26-BB21-667917CF064E}" srcOrd="14" destOrd="0" presId="urn:microsoft.com/office/officeart/2005/8/layout/vList4#2"/>
    <dgm:cxn modelId="{13D74B23-0E9B-4D0A-A102-AD2C6755F2BD}" type="presParOf" srcId="{E08ADAFB-11CA-4F26-BB21-667917CF064E}" destId="{F7B0B363-65F3-416B-A622-0D6225714DF7}" srcOrd="0" destOrd="0" presId="urn:microsoft.com/office/officeart/2005/8/layout/vList4#2"/>
    <dgm:cxn modelId="{8EDE99F5-ADE1-4A63-A63A-AEC33D257AE0}" type="presParOf" srcId="{E08ADAFB-11CA-4F26-BB21-667917CF064E}" destId="{95943E24-009A-4517-8731-06C749EA3D05}" srcOrd="1" destOrd="0" presId="urn:microsoft.com/office/officeart/2005/8/layout/vList4#2"/>
    <dgm:cxn modelId="{6208607F-3DF5-4EEE-AE48-5442AF235EE3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ADBCD27-DBDA-4981-806A-CE4018983CDB}" type="doc">
      <dgm:prSet loTypeId="urn:microsoft.com/office/officeart/2005/8/layout/defaul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AA68CB47-593E-46A3-96BC-762F0E2294D6}">
      <dgm:prSet phldrT="[Текст]" custT="1"/>
      <dgm:spPr>
        <a:xfrm>
          <a:off x="3122135" y="1987124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36 672,4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71E29184-BDD6-485C-AA23-D453AC4933A6}" type="parTrans" cxnId="{DC5415D6-09DC-4BC5-A56D-0C6CFEE123AC}">
      <dgm:prSet/>
      <dgm:spPr/>
      <dgm:t>
        <a:bodyPr/>
        <a:lstStyle/>
        <a:p>
          <a:endParaRPr lang="ru-RU"/>
        </a:p>
      </dgm:t>
    </dgm:pt>
    <dgm:pt modelId="{9D6D773E-BB61-4827-9315-08A8F5063965}" type="sibTrans" cxnId="{DC5415D6-09DC-4BC5-A56D-0C6CFEE123AC}">
      <dgm:prSet/>
      <dgm:spPr/>
      <dgm:t>
        <a:bodyPr/>
        <a:lstStyle/>
        <a:p>
          <a:endParaRPr lang="ru-RU"/>
        </a:p>
      </dgm:t>
    </dgm:pt>
    <dgm:pt modelId="{6A6D5815-7F51-49E0-BDA8-B748A2FDD7EE}">
      <dgm:prSet phldrT="[Текст]" custT="1"/>
      <dgm:spPr>
        <a:xfrm>
          <a:off x="6267747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  руб.</a:t>
          </a:r>
          <a:endParaRPr lang="ru-RU" sz="16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E7766193-2F86-4F22-B8D5-C044D13F7BEB}" type="parTrans" cxnId="{8A6F6E61-271C-47C6-BE80-A94A69CF7BCD}">
      <dgm:prSet/>
      <dgm:spPr/>
      <dgm:t>
        <a:bodyPr/>
        <a:lstStyle/>
        <a:p>
          <a:endParaRPr lang="ru-RU"/>
        </a:p>
      </dgm:t>
    </dgm:pt>
    <dgm:pt modelId="{2D069786-D957-405D-9314-3304F86DDEA2}" type="sibTrans" cxnId="{8A6F6E61-271C-47C6-BE80-A94A69CF7BCD}">
      <dgm:prSet/>
      <dgm:spPr/>
      <dgm:t>
        <a:bodyPr/>
        <a:lstStyle/>
        <a:p>
          <a:endParaRPr lang="ru-RU"/>
        </a:p>
      </dgm:t>
    </dgm:pt>
    <dgm:pt modelId="{5D052F3D-FAA5-4A86-A170-87E40C07B5ED}">
      <dgm:prSet custT="1"/>
      <dgm:spPr>
        <a:xfrm>
          <a:off x="5000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1 601,4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AE5CD90E-A20A-4B6F-BE40-66FF7C93607A}" type="parTrans" cxnId="{23055CA7-7B27-4249-9796-A46EDE1154ED}">
      <dgm:prSet/>
      <dgm:spPr/>
      <dgm:t>
        <a:bodyPr/>
        <a:lstStyle/>
        <a:p>
          <a:endParaRPr lang="ru-RU"/>
        </a:p>
      </dgm:t>
    </dgm:pt>
    <dgm:pt modelId="{D54E7FDD-1EEF-48AC-B8DA-1FAAD6FBB72B}" type="sibTrans" cxnId="{23055CA7-7B27-4249-9796-A46EDE1154ED}">
      <dgm:prSet/>
      <dgm:spPr/>
      <dgm:t>
        <a:bodyPr/>
        <a:lstStyle/>
        <a:p>
          <a:endParaRPr lang="ru-RU"/>
        </a:p>
      </dgm:t>
    </dgm:pt>
    <dgm:pt modelId="{141638EF-E491-49ED-A89B-A9DD763E186F}">
      <dgm:prSet custT="1"/>
      <dgm:spPr>
        <a:xfrm>
          <a:off x="3158876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339,0 руб.</a:t>
          </a:r>
        </a:p>
      </dgm:t>
    </dgm:pt>
    <dgm:pt modelId="{F3B0FE71-E75C-494C-A713-80F337891715}" type="parTrans" cxnId="{F00878A7-640C-47F6-AAE8-DE9DD1B885BA}">
      <dgm:prSet/>
      <dgm:spPr/>
      <dgm:t>
        <a:bodyPr/>
        <a:lstStyle/>
        <a:p>
          <a:endParaRPr lang="ru-RU"/>
        </a:p>
      </dgm:t>
    </dgm:pt>
    <dgm:pt modelId="{9596D337-72D7-4AD8-9932-B747337D21EF}" type="sibTrans" cxnId="{F00878A7-640C-47F6-AAE8-DE9DD1B885BA}">
      <dgm:prSet/>
      <dgm:spPr/>
      <dgm:t>
        <a:bodyPr/>
        <a:lstStyle/>
        <a:p>
          <a:endParaRPr lang="ru-RU"/>
        </a:p>
      </dgm:t>
    </dgm:pt>
    <dgm:pt modelId="{EB5B12F7-2CF6-4177-BDBF-F2480A7BB4D0}">
      <dgm:prSet custT="1"/>
      <dgm:spPr>
        <a:xfrm>
          <a:off x="6267747" y="4377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22 983,0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922E5BE-FC19-4BD9-B1DD-34C179545E6C}" type="parTrans" cxnId="{14472F70-5CBE-4AE8-89D6-710A6799DC74}">
      <dgm:prSet/>
      <dgm:spPr/>
      <dgm:t>
        <a:bodyPr/>
        <a:lstStyle/>
        <a:p>
          <a:endParaRPr lang="ru-RU"/>
        </a:p>
      </dgm:t>
    </dgm:pt>
    <dgm:pt modelId="{37BEF1A3-6287-4B50-8510-CFE3E50E661D}" type="sibTrans" cxnId="{14472F70-5CBE-4AE8-89D6-710A6799DC74}">
      <dgm:prSet/>
      <dgm:spPr/>
      <dgm:t>
        <a:bodyPr/>
        <a:lstStyle/>
        <a:p>
          <a:endParaRPr lang="ru-RU"/>
        </a:p>
      </dgm:t>
    </dgm:pt>
    <dgm:pt modelId="{C85B9112-589B-4D9F-95B0-B49720C9670D}">
      <dgm:prSet custT="1"/>
      <dgm:spPr>
        <a:xfrm>
          <a:off x="50006" y="198274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r>
            <a:rPr lang="ru-RU" sz="18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30 473,9 руб.</a:t>
          </a:r>
          <a:endParaRPr lang="ru-RU" sz="1800" b="1" i="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FAD77B7A-532E-4F47-BAB0-895AE37F0F3E}" type="parTrans" cxnId="{C6159241-7F1D-4EB0-9022-FC081FF6B855}">
      <dgm:prSet/>
      <dgm:spPr/>
      <dgm:t>
        <a:bodyPr/>
        <a:lstStyle/>
        <a:p>
          <a:endParaRPr lang="ru-RU"/>
        </a:p>
      </dgm:t>
    </dgm:pt>
    <dgm:pt modelId="{F856D750-1A78-4332-9FF9-1918CA75B7BE}" type="sibTrans" cxnId="{C6159241-7F1D-4EB0-9022-FC081FF6B855}">
      <dgm:prSet/>
      <dgm:spPr/>
      <dgm:t>
        <a:bodyPr/>
        <a:lstStyle/>
        <a:p>
          <a:endParaRPr lang="ru-RU"/>
        </a:p>
      </dgm:t>
    </dgm:pt>
    <dgm:pt modelId="{54991064-AFC5-4890-80D4-80ADD31F31A8}">
      <dgm:prSet custT="1"/>
      <dgm:spPr>
        <a:xfrm>
          <a:off x="3119309" y="3965499"/>
          <a:ext cx="2826246" cy="1695747"/>
        </a:xfrm>
        <a:prstGeom prst="rect">
          <a:avLst/>
        </a:prstGeo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 </a:t>
          </a:r>
        </a:p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126,1 руб.</a:t>
          </a:r>
          <a:endParaRPr lang="ru-RU" sz="1800" b="1" i="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BC64038-429D-4A76-B76D-A6D236CEBFB8}" type="sibTrans" cxnId="{B9692AB8-3D44-4467-8C65-73EEFF92D21F}">
      <dgm:prSet/>
      <dgm:spPr/>
      <dgm:t>
        <a:bodyPr/>
        <a:lstStyle/>
        <a:p>
          <a:endParaRPr lang="ru-RU"/>
        </a:p>
      </dgm:t>
    </dgm:pt>
    <dgm:pt modelId="{5BF9AAB6-303A-45B3-ACF7-2099DCB8FECA}" type="parTrans" cxnId="{B9692AB8-3D44-4467-8C65-73EEFF92D21F}">
      <dgm:prSet/>
      <dgm:spPr/>
      <dgm:t>
        <a:bodyPr/>
        <a:lstStyle/>
        <a:p>
          <a:endParaRPr lang="ru-RU"/>
        </a:p>
      </dgm:t>
    </dgm:pt>
    <dgm:pt modelId="{DB89D6D6-E03F-4E50-BFF1-D478FA963176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20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 руб.</a:t>
          </a:r>
        </a:p>
      </dgm:t>
    </dgm:pt>
    <dgm:pt modelId="{259EA0AF-9E29-4BED-AF7C-225D2DB1B320}" type="parTrans" cxnId="{7A911F21-6545-48CB-AF01-C9B9B0BBA162}">
      <dgm:prSet/>
      <dgm:spPr/>
      <dgm:t>
        <a:bodyPr/>
        <a:lstStyle/>
        <a:p>
          <a:endParaRPr lang="ru-RU"/>
        </a:p>
      </dgm:t>
    </dgm:pt>
    <dgm:pt modelId="{98D80F30-949B-498C-97D5-834395ADE2E0}" type="sibTrans" cxnId="{7A911F21-6545-48CB-AF01-C9B9B0BBA162}">
      <dgm:prSet/>
      <dgm:spPr/>
      <dgm:t>
        <a:bodyPr/>
        <a:lstStyle/>
        <a:p>
          <a:endParaRPr lang="ru-RU"/>
        </a:p>
      </dgm:t>
    </dgm:pt>
    <dgm:pt modelId="{F205C607-105A-44E2-B24D-A5371711E27B}">
      <dgm:prSet custT="1"/>
      <dgm:spPr>
        <a:xfrm>
          <a:off x="3119309" y="3965499"/>
          <a:ext cx="2826246" cy="1695747"/>
        </a:xfrm>
      </dgm:spPr>
      <dgm:t>
        <a:bodyPr/>
        <a:lstStyle/>
        <a:p>
          <a:r>
            <a:rPr lang="ru-RU" sz="1600" b="1" i="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200,0 руб.</a:t>
          </a:r>
        </a:p>
      </dgm:t>
    </dgm:pt>
    <dgm:pt modelId="{CF4C668F-EA5F-4D78-95AC-B76D81675BA5}" type="parTrans" cxnId="{5E60E251-ED9C-42C6-AC36-7C7686EB8B7E}">
      <dgm:prSet/>
      <dgm:spPr/>
      <dgm:t>
        <a:bodyPr/>
        <a:lstStyle/>
        <a:p>
          <a:endParaRPr lang="ru-RU"/>
        </a:p>
      </dgm:t>
    </dgm:pt>
    <dgm:pt modelId="{9548B55E-9C45-494A-A1BD-470FCCC6BA1B}" type="sibTrans" cxnId="{5E60E251-ED9C-42C6-AC36-7C7686EB8B7E}">
      <dgm:prSet/>
      <dgm:spPr/>
      <dgm:t>
        <a:bodyPr/>
        <a:lstStyle/>
        <a:p>
          <a:endParaRPr lang="ru-RU"/>
        </a:p>
      </dgm:t>
    </dgm:pt>
    <dgm:pt modelId="{5FED13C1-1CDC-48E7-B735-729E238A06E3}" type="pres">
      <dgm:prSet presAssocID="{5ADBCD27-DBDA-4981-806A-CE4018983CD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C84FD8D-5DB8-4CF3-8AA6-48E2667C5A2D}" type="pres">
      <dgm:prSet presAssocID="{5D052F3D-FAA5-4A86-A170-87E40C07B5ED}" presName="node" presStyleLbl="node1" presStyleIdx="0" presStyleCnt="9" custLinFactNeighborY="-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5DF34E-7948-4915-BAC7-0F3F554366D7}" type="pres">
      <dgm:prSet presAssocID="{D54E7FDD-1EEF-48AC-B8DA-1FAAD6FBB72B}" presName="sibTrans" presStyleCnt="0"/>
      <dgm:spPr/>
    </dgm:pt>
    <dgm:pt modelId="{DE8056E3-3862-43FB-9737-CE9EB9575CE0}" type="pres">
      <dgm:prSet presAssocID="{141638EF-E491-49ED-A89B-A9DD763E186F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D612D5-9658-41F1-A305-0E0D87CA186C}" type="pres">
      <dgm:prSet presAssocID="{9596D337-72D7-4AD8-9932-B747337D21EF}" presName="sibTrans" presStyleCnt="0"/>
      <dgm:spPr/>
    </dgm:pt>
    <dgm:pt modelId="{61E63871-C182-457B-86AD-2FDC3CA6C08A}" type="pres">
      <dgm:prSet presAssocID="{EB5B12F7-2CF6-4177-BDBF-F2480A7BB4D0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7893B1-8A10-46D2-9C6D-534DE3C5F348}" type="pres">
      <dgm:prSet presAssocID="{37BEF1A3-6287-4B50-8510-CFE3E50E661D}" presName="sibTrans" presStyleCnt="0"/>
      <dgm:spPr/>
    </dgm:pt>
    <dgm:pt modelId="{D72AE8B0-D9F0-4EC3-8F49-2223DB82360B}" type="pres">
      <dgm:prSet presAssocID="{C85B9112-589B-4D9F-95B0-B49720C9670D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C0A4C4-CF3B-4525-8FAB-E060D9DC9932}" type="pres">
      <dgm:prSet presAssocID="{F856D750-1A78-4332-9FF9-1918CA75B7BE}" presName="sibTrans" presStyleCnt="0"/>
      <dgm:spPr/>
    </dgm:pt>
    <dgm:pt modelId="{0C325408-75CD-43E5-8B6A-F4C672ECFC73}" type="pres">
      <dgm:prSet presAssocID="{AA68CB47-593E-46A3-96BC-762F0E2294D6}" presName="node" presStyleLbl="node1" presStyleIdx="4" presStyleCnt="9" custLinFactNeighborX="-1300" custLinFactNeighborY="2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F069CC-2642-48B5-9C7D-E189DEE6EA3C}" type="pres">
      <dgm:prSet presAssocID="{9D6D773E-BB61-4827-9315-08A8F5063965}" presName="sibTrans" presStyleCnt="0"/>
      <dgm:spPr/>
    </dgm:pt>
    <dgm:pt modelId="{95A60995-E076-4EF4-AF65-B06828DB04A1}" type="pres">
      <dgm:prSet presAssocID="{6A6D5815-7F51-49E0-BDA8-B748A2FDD7EE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ABDED7-447C-46B5-8629-D8D6F3C103C5}" type="pres">
      <dgm:prSet presAssocID="{2D069786-D957-405D-9314-3304F86DDEA2}" presName="sibTrans" presStyleCnt="0"/>
      <dgm:spPr/>
    </dgm:pt>
    <dgm:pt modelId="{A0A5497A-89B7-47FD-A8F4-7036A6829256}" type="pres">
      <dgm:prSet presAssocID="{54991064-AFC5-4890-80D4-80ADD31F31A8}" presName="node" presStyleLbl="node1" presStyleIdx="6" presStyleCnt="9" custScaleY="65897" custLinFactNeighborX="-1400" custLinFactNeighborY="9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5A12D8-462C-4179-A497-A42FFCF3B0FC}" type="pres">
      <dgm:prSet presAssocID="{9BC64038-429D-4A76-B76D-A6D236CEBFB8}" presName="sibTrans" presStyleCnt="0"/>
      <dgm:spPr/>
    </dgm:pt>
    <dgm:pt modelId="{048C2A0B-9146-4239-A312-26976952E0C4}" type="pres">
      <dgm:prSet presAssocID="{DB89D6D6-E03F-4E50-BFF1-D478FA963176}" presName="node" presStyleLbl="node1" presStyleIdx="7" presStyleCnt="9" custScaleY="65897" custLinFactNeighborX="-2437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14C2C39B-B56E-4317-9012-55628689E85E}" type="pres">
      <dgm:prSet presAssocID="{98D80F30-949B-498C-97D5-834395ADE2E0}" presName="sibTrans" presStyleCnt="0"/>
      <dgm:spPr/>
    </dgm:pt>
    <dgm:pt modelId="{3733C135-8F77-43EC-A141-76407BEA1520}" type="pres">
      <dgm:prSet presAssocID="{F205C607-105A-44E2-B24D-A5371711E27B}" presName="node" presStyleLbl="node1" presStyleIdx="8" presStyleCnt="9" custScaleY="65897" custLinFactNeighborX="4316" custLinFactNeighborY="2739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7A911F21-6545-48CB-AF01-C9B9B0BBA162}" srcId="{5ADBCD27-DBDA-4981-806A-CE4018983CDB}" destId="{DB89D6D6-E03F-4E50-BFF1-D478FA963176}" srcOrd="7" destOrd="0" parTransId="{259EA0AF-9E29-4BED-AF7C-225D2DB1B320}" sibTransId="{98D80F30-949B-498C-97D5-834395ADE2E0}"/>
    <dgm:cxn modelId="{12B6FF6D-D376-46E1-81B6-D1092D8B4F15}" type="presOf" srcId="{C85B9112-589B-4D9F-95B0-B49720C9670D}" destId="{D72AE8B0-D9F0-4EC3-8F49-2223DB82360B}" srcOrd="0" destOrd="0" presId="urn:microsoft.com/office/officeart/2005/8/layout/default"/>
    <dgm:cxn modelId="{E2FE97F5-1033-497F-A0AE-F78C033967DA}" type="presOf" srcId="{6A6D5815-7F51-49E0-BDA8-B748A2FDD7EE}" destId="{95A60995-E076-4EF4-AF65-B06828DB04A1}" srcOrd="0" destOrd="0" presId="urn:microsoft.com/office/officeart/2005/8/layout/default"/>
    <dgm:cxn modelId="{91CA53B9-3330-45F6-9D9D-4CDE531B1DCF}" type="presOf" srcId="{5D052F3D-FAA5-4A86-A170-87E40C07B5ED}" destId="{1C84FD8D-5DB8-4CF3-8AA6-48E2667C5A2D}" srcOrd="0" destOrd="0" presId="urn:microsoft.com/office/officeart/2005/8/layout/default"/>
    <dgm:cxn modelId="{14472F70-5CBE-4AE8-89D6-710A6799DC74}" srcId="{5ADBCD27-DBDA-4981-806A-CE4018983CDB}" destId="{EB5B12F7-2CF6-4177-BDBF-F2480A7BB4D0}" srcOrd="2" destOrd="0" parTransId="{C922E5BE-FC19-4BD9-B1DD-34C179545E6C}" sibTransId="{37BEF1A3-6287-4B50-8510-CFE3E50E661D}"/>
    <dgm:cxn modelId="{A300EDF3-D5B7-453B-A6A8-04F6499B8655}" type="presOf" srcId="{AA68CB47-593E-46A3-96BC-762F0E2294D6}" destId="{0C325408-75CD-43E5-8B6A-F4C672ECFC73}" srcOrd="0" destOrd="0" presId="urn:microsoft.com/office/officeart/2005/8/layout/default"/>
    <dgm:cxn modelId="{8AEFC57E-3A7F-4C31-B806-A6FFBFB18391}" type="presOf" srcId="{5ADBCD27-DBDA-4981-806A-CE4018983CDB}" destId="{5FED13C1-1CDC-48E7-B735-729E238A06E3}" srcOrd="0" destOrd="0" presId="urn:microsoft.com/office/officeart/2005/8/layout/default"/>
    <dgm:cxn modelId="{F00878A7-640C-47F6-AAE8-DE9DD1B885BA}" srcId="{5ADBCD27-DBDA-4981-806A-CE4018983CDB}" destId="{141638EF-E491-49ED-A89B-A9DD763E186F}" srcOrd="1" destOrd="0" parTransId="{F3B0FE71-E75C-494C-A713-80F337891715}" sibTransId="{9596D337-72D7-4AD8-9932-B747337D21EF}"/>
    <dgm:cxn modelId="{E9EECEB8-5495-4C6B-B950-6E66D607B661}" type="presOf" srcId="{141638EF-E491-49ED-A89B-A9DD763E186F}" destId="{DE8056E3-3862-43FB-9737-CE9EB9575CE0}" srcOrd="0" destOrd="0" presId="urn:microsoft.com/office/officeart/2005/8/layout/default"/>
    <dgm:cxn modelId="{200F468E-0DF2-404A-9902-F9C4EECC6E91}" type="presOf" srcId="{54991064-AFC5-4890-80D4-80ADD31F31A8}" destId="{A0A5497A-89B7-47FD-A8F4-7036A6829256}" srcOrd="0" destOrd="0" presId="urn:microsoft.com/office/officeart/2005/8/layout/default"/>
    <dgm:cxn modelId="{23055CA7-7B27-4249-9796-A46EDE1154ED}" srcId="{5ADBCD27-DBDA-4981-806A-CE4018983CDB}" destId="{5D052F3D-FAA5-4A86-A170-87E40C07B5ED}" srcOrd="0" destOrd="0" parTransId="{AE5CD90E-A20A-4B6F-BE40-66FF7C93607A}" sibTransId="{D54E7FDD-1EEF-48AC-B8DA-1FAAD6FBB72B}"/>
    <dgm:cxn modelId="{B9692AB8-3D44-4467-8C65-73EEFF92D21F}" srcId="{5ADBCD27-DBDA-4981-806A-CE4018983CDB}" destId="{54991064-AFC5-4890-80D4-80ADD31F31A8}" srcOrd="6" destOrd="0" parTransId="{5BF9AAB6-303A-45B3-ACF7-2099DCB8FECA}" sibTransId="{9BC64038-429D-4A76-B76D-A6D236CEBFB8}"/>
    <dgm:cxn modelId="{6D153974-30BD-42C8-91BD-1879E1EB4BFC}" type="presOf" srcId="{EB5B12F7-2CF6-4177-BDBF-F2480A7BB4D0}" destId="{61E63871-C182-457B-86AD-2FDC3CA6C08A}" srcOrd="0" destOrd="0" presId="urn:microsoft.com/office/officeart/2005/8/layout/default"/>
    <dgm:cxn modelId="{8A6F6E61-271C-47C6-BE80-A94A69CF7BCD}" srcId="{5ADBCD27-DBDA-4981-806A-CE4018983CDB}" destId="{6A6D5815-7F51-49E0-BDA8-B748A2FDD7EE}" srcOrd="5" destOrd="0" parTransId="{E7766193-2F86-4F22-B8D5-C044D13F7BEB}" sibTransId="{2D069786-D957-405D-9314-3304F86DDEA2}"/>
    <dgm:cxn modelId="{20D8401C-18FE-4C34-A551-57ABEC7984CA}" type="presOf" srcId="{F205C607-105A-44E2-B24D-A5371711E27B}" destId="{3733C135-8F77-43EC-A141-76407BEA1520}" srcOrd="0" destOrd="0" presId="urn:microsoft.com/office/officeart/2005/8/layout/default"/>
    <dgm:cxn modelId="{5E60E251-ED9C-42C6-AC36-7C7686EB8B7E}" srcId="{5ADBCD27-DBDA-4981-806A-CE4018983CDB}" destId="{F205C607-105A-44E2-B24D-A5371711E27B}" srcOrd="8" destOrd="0" parTransId="{CF4C668F-EA5F-4D78-95AC-B76D81675BA5}" sibTransId="{9548B55E-9C45-494A-A1BD-470FCCC6BA1B}"/>
    <dgm:cxn modelId="{C6159241-7F1D-4EB0-9022-FC081FF6B855}" srcId="{5ADBCD27-DBDA-4981-806A-CE4018983CDB}" destId="{C85B9112-589B-4D9F-95B0-B49720C9670D}" srcOrd="3" destOrd="0" parTransId="{FAD77B7A-532E-4F47-BAB0-895AE37F0F3E}" sibTransId="{F856D750-1A78-4332-9FF9-1918CA75B7BE}"/>
    <dgm:cxn modelId="{DC5415D6-09DC-4BC5-A56D-0C6CFEE123AC}" srcId="{5ADBCD27-DBDA-4981-806A-CE4018983CDB}" destId="{AA68CB47-593E-46A3-96BC-762F0E2294D6}" srcOrd="4" destOrd="0" parTransId="{71E29184-BDD6-485C-AA23-D453AC4933A6}" sibTransId="{9D6D773E-BB61-4827-9315-08A8F5063965}"/>
    <dgm:cxn modelId="{0DC696AA-4B37-4195-9FCF-59CC1A4B23BB}" type="presOf" srcId="{DB89D6D6-E03F-4E50-BFF1-D478FA963176}" destId="{048C2A0B-9146-4239-A312-26976952E0C4}" srcOrd="0" destOrd="0" presId="urn:microsoft.com/office/officeart/2005/8/layout/default"/>
    <dgm:cxn modelId="{8201C61F-88E9-4AF5-BECD-8654839724EF}" type="presParOf" srcId="{5FED13C1-1CDC-48E7-B735-729E238A06E3}" destId="{1C84FD8D-5DB8-4CF3-8AA6-48E2667C5A2D}" srcOrd="0" destOrd="0" presId="urn:microsoft.com/office/officeart/2005/8/layout/default"/>
    <dgm:cxn modelId="{6D73F102-04BE-41CB-B117-5E76AC37EBB9}" type="presParOf" srcId="{5FED13C1-1CDC-48E7-B735-729E238A06E3}" destId="{6F5DF34E-7948-4915-BAC7-0F3F554366D7}" srcOrd="1" destOrd="0" presId="urn:microsoft.com/office/officeart/2005/8/layout/default"/>
    <dgm:cxn modelId="{C15D6046-84BC-40E9-9C9A-329CA1851E21}" type="presParOf" srcId="{5FED13C1-1CDC-48E7-B735-729E238A06E3}" destId="{DE8056E3-3862-43FB-9737-CE9EB9575CE0}" srcOrd="2" destOrd="0" presId="urn:microsoft.com/office/officeart/2005/8/layout/default"/>
    <dgm:cxn modelId="{8C5CCA6C-9F03-4207-A4BA-9FF82D8955AB}" type="presParOf" srcId="{5FED13C1-1CDC-48E7-B735-729E238A06E3}" destId="{57D612D5-9658-41F1-A305-0E0D87CA186C}" srcOrd="3" destOrd="0" presId="urn:microsoft.com/office/officeart/2005/8/layout/default"/>
    <dgm:cxn modelId="{3EC523C9-525C-45B9-842C-4F20C0CD9849}" type="presParOf" srcId="{5FED13C1-1CDC-48E7-B735-729E238A06E3}" destId="{61E63871-C182-457B-86AD-2FDC3CA6C08A}" srcOrd="4" destOrd="0" presId="urn:microsoft.com/office/officeart/2005/8/layout/default"/>
    <dgm:cxn modelId="{A5E0DDE3-5E9A-4A89-89DB-103BB9867CE4}" type="presParOf" srcId="{5FED13C1-1CDC-48E7-B735-729E238A06E3}" destId="{027893B1-8A10-46D2-9C6D-534DE3C5F348}" srcOrd="5" destOrd="0" presId="urn:microsoft.com/office/officeart/2005/8/layout/default"/>
    <dgm:cxn modelId="{064508D7-6CCC-4D94-B66F-5CEA583BDA4C}" type="presParOf" srcId="{5FED13C1-1CDC-48E7-B735-729E238A06E3}" destId="{D72AE8B0-D9F0-4EC3-8F49-2223DB82360B}" srcOrd="6" destOrd="0" presId="urn:microsoft.com/office/officeart/2005/8/layout/default"/>
    <dgm:cxn modelId="{3A441EB0-6DB1-4E7C-BC75-198FADC3D772}" type="presParOf" srcId="{5FED13C1-1CDC-48E7-B735-729E238A06E3}" destId="{4BC0A4C4-CF3B-4525-8FAB-E060D9DC9932}" srcOrd="7" destOrd="0" presId="urn:microsoft.com/office/officeart/2005/8/layout/default"/>
    <dgm:cxn modelId="{83F0A122-2CBA-4FB6-884F-72584D686920}" type="presParOf" srcId="{5FED13C1-1CDC-48E7-B735-729E238A06E3}" destId="{0C325408-75CD-43E5-8B6A-F4C672ECFC73}" srcOrd="8" destOrd="0" presId="urn:microsoft.com/office/officeart/2005/8/layout/default"/>
    <dgm:cxn modelId="{1C0834C9-23D0-48E2-B750-D271A11E7345}" type="presParOf" srcId="{5FED13C1-1CDC-48E7-B735-729E238A06E3}" destId="{CDF069CC-2642-48B5-9C7D-E189DEE6EA3C}" srcOrd="9" destOrd="0" presId="urn:microsoft.com/office/officeart/2005/8/layout/default"/>
    <dgm:cxn modelId="{0D25FEA5-649D-4B4B-A764-A8545F0309BD}" type="presParOf" srcId="{5FED13C1-1CDC-48E7-B735-729E238A06E3}" destId="{95A60995-E076-4EF4-AF65-B06828DB04A1}" srcOrd="10" destOrd="0" presId="urn:microsoft.com/office/officeart/2005/8/layout/default"/>
    <dgm:cxn modelId="{36DF3D62-3EF5-43BC-847F-9693094217CB}" type="presParOf" srcId="{5FED13C1-1CDC-48E7-B735-729E238A06E3}" destId="{4FABDED7-447C-46B5-8629-D8D6F3C103C5}" srcOrd="11" destOrd="0" presId="urn:microsoft.com/office/officeart/2005/8/layout/default"/>
    <dgm:cxn modelId="{1126C7EC-6376-4D5A-BBF7-1087139B06A0}" type="presParOf" srcId="{5FED13C1-1CDC-48E7-B735-729E238A06E3}" destId="{A0A5497A-89B7-47FD-A8F4-7036A6829256}" srcOrd="12" destOrd="0" presId="urn:microsoft.com/office/officeart/2005/8/layout/default"/>
    <dgm:cxn modelId="{62F610F6-90C1-4C78-A4B9-FFE2E8742ED4}" type="presParOf" srcId="{5FED13C1-1CDC-48E7-B735-729E238A06E3}" destId="{BE5A12D8-462C-4179-A497-A42FFCF3B0FC}" srcOrd="13" destOrd="0" presId="urn:microsoft.com/office/officeart/2005/8/layout/default"/>
    <dgm:cxn modelId="{6C169515-58C9-4B94-88CC-5A6A47DB5011}" type="presParOf" srcId="{5FED13C1-1CDC-48E7-B735-729E238A06E3}" destId="{048C2A0B-9146-4239-A312-26976952E0C4}" srcOrd="14" destOrd="0" presId="urn:microsoft.com/office/officeart/2005/8/layout/default"/>
    <dgm:cxn modelId="{09B53DD7-7438-42D0-A7F0-5BD3B2ABA567}" type="presParOf" srcId="{5FED13C1-1CDC-48E7-B735-729E238A06E3}" destId="{14C2C39B-B56E-4317-9012-55628689E85E}" srcOrd="15" destOrd="0" presId="urn:microsoft.com/office/officeart/2005/8/layout/default"/>
    <dgm:cxn modelId="{DC5CABA2-EEA2-4678-A11F-D74E032BF41D}" type="presParOf" srcId="{5FED13C1-1CDC-48E7-B735-729E238A06E3}" destId="{3733C135-8F77-43EC-A141-76407BEA1520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5F5CF1F-E49F-47FF-A5D9-B1EB70C7D097}" type="doc">
      <dgm:prSet loTypeId="urn:microsoft.com/office/officeart/2005/8/layout/list1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A4B73DE0-32F8-49F1-AC20-49AAA18BBD3A}">
      <dgm:prSet phldrT="[Текст]" custT="1"/>
      <dgm:spPr/>
      <dgm:t>
        <a:bodyPr/>
        <a:lstStyle/>
        <a:p>
          <a:r>
            <a: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9717EB-0707-420A-AD7E-3A59E5E69A21}" type="parTrans" cxnId="{5A5E6194-C008-4F37-9A2B-B6570B397773}">
      <dgm:prSet/>
      <dgm:spPr/>
      <dgm:t>
        <a:bodyPr/>
        <a:lstStyle/>
        <a:p>
          <a:endParaRPr lang="ru-RU"/>
        </a:p>
      </dgm:t>
    </dgm:pt>
    <dgm:pt modelId="{4B8FC7DA-5348-4003-A11E-B6DD704AECE0}" type="sibTrans" cxnId="{5A5E6194-C008-4F37-9A2B-B6570B397773}">
      <dgm:prSet/>
      <dgm:spPr/>
      <dgm:t>
        <a:bodyPr/>
        <a:lstStyle/>
        <a:p>
          <a:endParaRPr lang="ru-RU"/>
        </a:p>
      </dgm:t>
    </dgm:pt>
    <dgm:pt modelId="{269377AA-FDAF-4C39-8B74-C06DF0DC7415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C69758-51B0-487D-9FD3-0FAEB14B66D7}" type="parTrans" cxnId="{C20AE3B4-004B-4844-88C4-0E699AEF7FE4}">
      <dgm:prSet/>
      <dgm:spPr/>
      <dgm:t>
        <a:bodyPr/>
        <a:lstStyle/>
        <a:p>
          <a:endParaRPr lang="ru-RU"/>
        </a:p>
      </dgm:t>
    </dgm:pt>
    <dgm:pt modelId="{4112B08A-6FA1-44C7-811C-52DAE95AEEF4}" type="sibTrans" cxnId="{C20AE3B4-004B-4844-88C4-0E699AEF7FE4}">
      <dgm:prSet/>
      <dgm:spPr/>
      <dgm:t>
        <a:bodyPr/>
        <a:lstStyle/>
        <a:p>
          <a:endParaRPr lang="ru-RU"/>
        </a:p>
      </dgm:t>
    </dgm:pt>
    <dgm:pt modelId="{0BAC5FAB-4B02-4866-8A56-4276214D7CA9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33142BF-CA61-40F9-9FC4-8A45CE4D086E}" type="parTrans" cxnId="{E22E8F8C-DF3B-4E64-A4A6-891D4B7F9D70}">
      <dgm:prSet/>
      <dgm:spPr/>
      <dgm:t>
        <a:bodyPr/>
        <a:lstStyle/>
        <a:p>
          <a:endParaRPr lang="ru-RU"/>
        </a:p>
      </dgm:t>
    </dgm:pt>
    <dgm:pt modelId="{A5E6ADF0-0698-41CB-A513-75D6B59C42A2}" type="sibTrans" cxnId="{E22E8F8C-DF3B-4E64-A4A6-891D4B7F9D70}">
      <dgm:prSet/>
      <dgm:spPr/>
      <dgm:t>
        <a:bodyPr/>
        <a:lstStyle/>
        <a:p>
          <a:endParaRPr lang="ru-RU"/>
        </a:p>
      </dgm:t>
    </dgm:pt>
    <dgm:pt modelId="{96245412-FAD3-439D-BFC9-AB8313ADCD8F}">
      <dgm:prSet phldrT="[Текст]" custT="1"/>
      <dgm:spPr/>
      <dgm:t>
        <a:bodyPr/>
        <a:lstStyle/>
        <a:p>
          <a:r>
            <a:rPr lang="ru-RU" sz="1800" b="0" i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FC6A7F-7453-4313-9E3A-977EBF2207C6}" type="parTrans" cxnId="{CD4360CD-C56A-45D3-B429-9B2E9F1318AA}">
      <dgm:prSet/>
      <dgm:spPr/>
      <dgm:t>
        <a:bodyPr/>
        <a:lstStyle/>
        <a:p>
          <a:endParaRPr lang="ru-RU"/>
        </a:p>
      </dgm:t>
    </dgm:pt>
    <dgm:pt modelId="{C40A70B9-9FC0-4E63-9634-13D30BC3BB51}" type="sibTrans" cxnId="{CD4360CD-C56A-45D3-B429-9B2E9F1318AA}">
      <dgm:prSet/>
      <dgm:spPr/>
      <dgm:t>
        <a:bodyPr/>
        <a:lstStyle/>
        <a:p>
          <a:endParaRPr lang="ru-RU"/>
        </a:p>
      </dgm:t>
    </dgm:pt>
    <dgm:pt modelId="{363C4B64-4271-4C5C-A2D5-81BFE41AF5D6}" type="pres">
      <dgm:prSet presAssocID="{B5F5CF1F-E49F-47FF-A5D9-B1EB70C7D09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D763DFF-C08E-4675-861A-6D01FB8DB106}" type="pres">
      <dgm:prSet presAssocID="{A4B73DE0-32F8-49F1-AC20-49AAA18BBD3A}" presName="parentLin" presStyleCnt="0"/>
      <dgm:spPr/>
    </dgm:pt>
    <dgm:pt modelId="{E504CC2F-A816-4B60-9213-A556C22E9A2A}" type="pres">
      <dgm:prSet presAssocID="{A4B73DE0-32F8-49F1-AC20-49AAA18BBD3A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D0021C37-0F45-4058-82C2-A1CF623EA893}" type="pres">
      <dgm:prSet presAssocID="{A4B73DE0-32F8-49F1-AC20-49AAA18BBD3A}" presName="parentText" presStyleLbl="node1" presStyleIdx="0" presStyleCnt="1" custScaleY="57846" custLinFactNeighborX="-25926" custLinFactNeighborY="-49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C9E-F1F0-42B8-9D06-DE5D5248B9BF}" type="pres">
      <dgm:prSet presAssocID="{A4B73DE0-32F8-49F1-AC20-49AAA18BBD3A}" presName="negativeSpace" presStyleCnt="0"/>
      <dgm:spPr/>
    </dgm:pt>
    <dgm:pt modelId="{BBD502DB-C157-407E-AE8C-5931A288433A}" type="pres">
      <dgm:prSet presAssocID="{A4B73DE0-32F8-49F1-AC20-49AAA18BBD3A}" presName="childText" presStyleLbl="conFgAcc1" presStyleIdx="0" presStyleCnt="1" custLinFactNeighborX="-3674" custLinFactNeighborY="78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7BF47D-B79D-475D-89CD-00E6F6BEAECB}" type="presOf" srcId="{A4B73DE0-32F8-49F1-AC20-49AAA18BBD3A}" destId="{D0021C37-0F45-4058-82C2-A1CF623EA893}" srcOrd="1" destOrd="0" presId="urn:microsoft.com/office/officeart/2005/8/layout/list1"/>
    <dgm:cxn modelId="{2D9F49FE-67EF-4EC0-BB70-570E404AB340}" type="presOf" srcId="{269377AA-FDAF-4C39-8B74-C06DF0DC7415}" destId="{BBD502DB-C157-407E-AE8C-5931A288433A}" srcOrd="0" destOrd="0" presId="urn:microsoft.com/office/officeart/2005/8/layout/list1"/>
    <dgm:cxn modelId="{C20AE3B4-004B-4844-88C4-0E699AEF7FE4}" srcId="{A4B73DE0-32F8-49F1-AC20-49AAA18BBD3A}" destId="{269377AA-FDAF-4C39-8B74-C06DF0DC7415}" srcOrd="0" destOrd="0" parTransId="{2CC69758-51B0-487D-9FD3-0FAEB14B66D7}" sibTransId="{4112B08A-6FA1-44C7-811C-52DAE95AEEF4}"/>
    <dgm:cxn modelId="{5A5E6194-C008-4F37-9A2B-B6570B397773}" srcId="{B5F5CF1F-E49F-47FF-A5D9-B1EB70C7D097}" destId="{A4B73DE0-32F8-49F1-AC20-49AAA18BBD3A}" srcOrd="0" destOrd="0" parTransId="{A99717EB-0707-420A-AD7E-3A59E5E69A21}" sibTransId="{4B8FC7DA-5348-4003-A11E-B6DD704AECE0}"/>
    <dgm:cxn modelId="{53B77A4B-6C5C-490A-A47A-33A1B92D57D2}" type="presOf" srcId="{A4B73DE0-32F8-49F1-AC20-49AAA18BBD3A}" destId="{E504CC2F-A816-4B60-9213-A556C22E9A2A}" srcOrd="0" destOrd="0" presId="urn:microsoft.com/office/officeart/2005/8/layout/list1"/>
    <dgm:cxn modelId="{AD2013CA-567A-41EA-BBAF-E484384993DD}" type="presOf" srcId="{B5F5CF1F-E49F-47FF-A5D9-B1EB70C7D097}" destId="{363C4B64-4271-4C5C-A2D5-81BFE41AF5D6}" srcOrd="0" destOrd="0" presId="urn:microsoft.com/office/officeart/2005/8/layout/list1"/>
    <dgm:cxn modelId="{BD749CCF-90BE-4C9F-9B86-8582FC9EB183}" type="presOf" srcId="{96245412-FAD3-439D-BFC9-AB8313ADCD8F}" destId="{BBD502DB-C157-407E-AE8C-5931A288433A}" srcOrd="0" destOrd="2" presId="urn:microsoft.com/office/officeart/2005/8/layout/list1"/>
    <dgm:cxn modelId="{CD4360CD-C56A-45D3-B429-9B2E9F1318AA}" srcId="{A4B73DE0-32F8-49F1-AC20-49AAA18BBD3A}" destId="{96245412-FAD3-439D-BFC9-AB8313ADCD8F}" srcOrd="2" destOrd="0" parTransId="{C6FC6A7F-7453-4313-9E3A-977EBF2207C6}" sibTransId="{C40A70B9-9FC0-4E63-9634-13D30BC3BB51}"/>
    <dgm:cxn modelId="{E22E8F8C-DF3B-4E64-A4A6-891D4B7F9D70}" srcId="{A4B73DE0-32F8-49F1-AC20-49AAA18BBD3A}" destId="{0BAC5FAB-4B02-4866-8A56-4276214D7CA9}" srcOrd="1" destOrd="0" parTransId="{633142BF-CA61-40F9-9FC4-8A45CE4D086E}" sibTransId="{A5E6ADF0-0698-41CB-A513-75D6B59C42A2}"/>
    <dgm:cxn modelId="{9326969E-03A2-4105-93CC-7E31478A1459}" type="presOf" srcId="{0BAC5FAB-4B02-4866-8A56-4276214D7CA9}" destId="{BBD502DB-C157-407E-AE8C-5931A288433A}" srcOrd="0" destOrd="1" presId="urn:microsoft.com/office/officeart/2005/8/layout/list1"/>
    <dgm:cxn modelId="{4D527168-3181-4EF2-947E-72BE2A31A0BB}" type="presParOf" srcId="{363C4B64-4271-4C5C-A2D5-81BFE41AF5D6}" destId="{2D763DFF-C08E-4675-861A-6D01FB8DB106}" srcOrd="0" destOrd="0" presId="urn:microsoft.com/office/officeart/2005/8/layout/list1"/>
    <dgm:cxn modelId="{2C2F15C7-9517-4A1A-85D1-73EE3024C208}" type="presParOf" srcId="{2D763DFF-C08E-4675-861A-6D01FB8DB106}" destId="{E504CC2F-A816-4B60-9213-A556C22E9A2A}" srcOrd="0" destOrd="0" presId="urn:microsoft.com/office/officeart/2005/8/layout/list1"/>
    <dgm:cxn modelId="{95343255-90F4-47D8-A5CC-0294B00A1BA2}" type="presParOf" srcId="{2D763DFF-C08E-4675-861A-6D01FB8DB106}" destId="{D0021C37-0F45-4058-82C2-A1CF623EA893}" srcOrd="1" destOrd="0" presId="urn:microsoft.com/office/officeart/2005/8/layout/list1"/>
    <dgm:cxn modelId="{7F09B335-BFB9-40D6-843A-EBA4EAB9AFE3}" type="presParOf" srcId="{363C4B64-4271-4C5C-A2D5-81BFE41AF5D6}" destId="{902B2C9E-F1F0-42B8-9D06-DE5D5248B9BF}" srcOrd="1" destOrd="0" presId="urn:microsoft.com/office/officeart/2005/8/layout/list1"/>
    <dgm:cxn modelId="{B3BB1380-3596-42EF-99D0-FA25FB6AC752}" type="presParOf" srcId="{363C4B64-4271-4C5C-A2D5-81BFE41AF5D6}" destId="{BBD502DB-C157-407E-AE8C-5931A288433A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95805F-8C65-4DEB-AEA4-4FAC78BB6A84}" type="doc">
      <dgm:prSet loTypeId="urn:microsoft.com/office/officeart/2005/8/layout/process1" loCatId="process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049DB7E3-5B37-4AC5-A6BF-F5F76968F0C3}">
      <dgm:prSet phldrT="[Текст]" custT="1"/>
      <dgm:spPr>
        <a:solidFill>
          <a:schemeClr val="accent5"/>
        </a:solidFill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2036 года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4ECC4CF-DFD6-4A5E-B67E-371E8E9462EA}" type="parTrans" cxnId="{52075446-E4BB-4836-989D-7191D320DBDB}">
      <dgm:prSet/>
      <dgm:spPr/>
      <dgm:t>
        <a:bodyPr/>
        <a:lstStyle/>
        <a:p>
          <a:endParaRPr lang="ru-RU"/>
        </a:p>
      </dgm:t>
    </dgm:pt>
    <dgm:pt modelId="{5DB83BC0-EA22-4814-9A07-FAFCAFF96FB3}" type="sibTrans" cxnId="{52075446-E4BB-4836-989D-7191D320DBDB}">
      <dgm:prSet custT="1"/>
      <dgm:spPr>
        <a:solidFill>
          <a:schemeClr val="accent1"/>
        </a:solidFill>
      </dgm:spPr>
      <dgm:t>
        <a:bodyPr/>
        <a:lstStyle/>
        <a:p>
          <a:r>
            <a:rPr lang="ru-RU" sz="2000" dirty="0" smtClean="0"/>
            <a:t> </a:t>
          </a:r>
          <a:r>
            <a:rPr lang="ru-RU" sz="18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4858B6-00F6-4895-A3D0-B010B4F79D5D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413B95-97BE-4BBA-B667-C45EA782D3A2}" type="parTrans" cxnId="{D61634ED-BC40-40AC-9492-754C199475BE}">
      <dgm:prSet/>
      <dgm:spPr/>
      <dgm:t>
        <a:bodyPr/>
        <a:lstStyle/>
        <a:p>
          <a:endParaRPr lang="ru-RU"/>
        </a:p>
      </dgm:t>
    </dgm:pt>
    <dgm:pt modelId="{9C0FE56C-FFFC-4850-A25B-A3F1AFFF736B}" type="sibTrans" cxnId="{D61634ED-BC40-40AC-9492-754C199475BE}">
      <dgm:prSet/>
      <dgm:spPr/>
      <dgm:t>
        <a:bodyPr/>
        <a:lstStyle/>
        <a:p>
          <a:endParaRPr lang="ru-RU"/>
        </a:p>
      </dgm:t>
    </dgm:pt>
    <dgm:pt modelId="{9FEB4771-AB2B-441E-8DB5-D6FD8D7BD6C7}" type="pres">
      <dgm:prSet presAssocID="{4595805F-8C65-4DEB-AEA4-4FAC78BB6A8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C5BE02-E85D-48BF-B3B1-BBB17648B4B7}" type="pres">
      <dgm:prSet presAssocID="{049DB7E3-5B37-4AC5-A6BF-F5F76968F0C3}" presName="node" presStyleLbl="node1" presStyleIdx="0" presStyleCnt="2" custScaleX="48067" custScaleY="54286" custLinFactNeighborX="5170" custLinFactNeighborY="1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A74E66-CE1D-4BDD-B13E-A38CE2F4B32E}" type="pres">
      <dgm:prSet presAssocID="{5DB83BC0-EA22-4814-9A07-FAFCAFF96FB3}" presName="sibTrans" presStyleLbl="sibTrans2D1" presStyleIdx="0" presStyleCnt="1" custAng="21551091" custScaleX="158295" custScaleY="110131" custLinFactNeighborX="2746" custLinFactNeighborY="-346"/>
      <dgm:spPr/>
      <dgm:t>
        <a:bodyPr/>
        <a:lstStyle/>
        <a:p>
          <a:endParaRPr lang="ru-RU"/>
        </a:p>
      </dgm:t>
    </dgm:pt>
    <dgm:pt modelId="{3159C208-71BE-4337-90A0-5E0D0206E2FF}" type="pres">
      <dgm:prSet presAssocID="{5DB83BC0-EA22-4814-9A07-FAFCAFF96FB3}" presName="connectorText" presStyleLbl="sibTrans2D1" presStyleIdx="0" presStyleCnt="1"/>
      <dgm:spPr/>
      <dgm:t>
        <a:bodyPr/>
        <a:lstStyle/>
        <a:p>
          <a:endParaRPr lang="ru-RU"/>
        </a:p>
      </dgm:t>
    </dgm:pt>
    <dgm:pt modelId="{29215270-C0A3-49A1-9A1B-A9703DE55304}" type="pres">
      <dgm:prSet presAssocID="{434858B6-00F6-4895-A3D0-B010B4F79D5D}" presName="node" presStyleLbl="node1" presStyleIdx="1" presStyleCnt="2" custScaleX="36716" custScaleY="54286" custLinFactNeighborX="-4754" custLinFactNeighborY="3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252203-C50B-4CCB-8A09-6D8B6BF17CDC}" type="presOf" srcId="{434858B6-00F6-4895-A3D0-B010B4F79D5D}" destId="{29215270-C0A3-49A1-9A1B-A9703DE55304}" srcOrd="0" destOrd="0" presId="urn:microsoft.com/office/officeart/2005/8/layout/process1"/>
    <dgm:cxn modelId="{D61634ED-BC40-40AC-9492-754C199475BE}" srcId="{4595805F-8C65-4DEB-AEA4-4FAC78BB6A84}" destId="{434858B6-00F6-4895-A3D0-B010B4F79D5D}" srcOrd="1" destOrd="0" parTransId="{85413B95-97BE-4BBA-B667-C45EA782D3A2}" sibTransId="{9C0FE56C-FFFC-4850-A25B-A3F1AFFF736B}"/>
    <dgm:cxn modelId="{6713B1CE-B718-427B-9869-55E3AB7301C0}" type="presOf" srcId="{5DB83BC0-EA22-4814-9A07-FAFCAFF96FB3}" destId="{3159C208-71BE-4337-90A0-5E0D0206E2FF}" srcOrd="1" destOrd="0" presId="urn:microsoft.com/office/officeart/2005/8/layout/process1"/>
    <dgm:cxn modelId="{D2F5182A-5002-47C3-B6B0-6B5C2D1B5A86}" type="presOf" srcId="{5DB83BC0-EA22-4814-9A07-FAFCAFF96FB3}" destId="{CBA74E66-CE1D-4BDD-B13E-A38CE2F4B32E}" srcOrd="0" destOrd="0" presId="urn:microsoft.com/office/officeart/2005/8/layout/process1"/>
    <dgm:cxn modelId="{52075446-E4BB-4836-989D-7191D320DBDB}" srcId="{4595805F-8C65-4DEB-AEA4-4FAC78BB6A84}" destId="{049DB7E3-5B37-4AC5-A6BF-F5F76968F0C3}" srcOrd="0" destOrd="0" parTransId="{44ECC4CF-DFD6-4A5E-B67E-371E8E9462EA}" sibTransId="{5DB83BC0-EA22-4814-9A07-FAFCAFF96FB3}"/>
    <dgm:cxn modelId="{7AD9603C-02DD-4874-AE15-1D91DB865B70}" type="presOf" srcId="{049DB7E3-5B37-4AC5-A6BF-F5F76968F0C3}" destId="{4CC5BE02-E85D-48BF-B3B1-BBB17648B4B7}" srcOrd="0" destOrd="0" presId="urn:microsoft.com/office/officeart/2005/8/layout/process1"/>
    <dgm:cxn modelId="{EA12FAB2-E046-4AA0-A397-2876DC04F4AE}" type="presOf" srcId="{4595805F-8C65-4DEB-AEA4-4FAC78BB6A84}" destId="{9FEB4771-AB2B-441E-8DB5-D6FD8D7BD6C7}" srcOrd="0" destOrd="0" presId="urn:microsoft.com/office/officeart/2005/8/layout/process1"/>
    <dgm:cxn modelId="{23D7D82C-C7F9-4571-B6F9-5A830A30EF28}" type="presParOf" srcId="{9FEB4771-AB2B-441E-8DB5-D6FD8D7BD6C7}" destId="{4CC5BE02-E85D-48BF-B3B1-BBB17648B4B7}" srcOrd="0" destOrd="0" presId="urn:microsoft.com/office/officeart/2005/8/layout/process1"/>
    <dgm:cxn modelId="{CFF72E57-4AF9-4A5E-A1AD-4DBEAC2F0942}" type="presParOf" srcId="{9FEB4771-AB2B-441E-8DB5-D6FD8D7BD6C7}" destId="{CBA74E66-CE1D-4BDD-B13E-A38CE2F4B32E}" srcOrd="1" destOrd="0" presId="urn:microsoft.com/office/officeart/2005/8/layout/process1"/>
    <dgm:cxn modelId="{C017C58A-F8ED-436F-8D57-FBB7393B828B}" type="presParOf" srcId="{CBA74E66-CE1D-4BDD-B13E-A38CE2F4B32E}" destId="{3159C208-71BE-4337-90A0-5E0D0206E2FF}" srcOrd="0" destOrd="0" presId="urn:microsoft.com/office/officeart/2005/8/layout/process1"/>
    <dgm:cxn modelId="{4BDBB0F6-4BB0-4920-B263-EC661B15936E}" type="presParOf" srcId="{9FEB4771-AB2B-441E-8DB5-D6FD8D7BD6C7}" destId="{29215270-C0A3-49A1-9A1B-A9703DE55304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D9F30EA-5AAD-4B4D-9B37-1898C8B1B1C4}" type="doc">
      <dgm:prSet loTypeId="urn:microsoft.com/office/officeart/2005/8/layout/hList7#5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0351681-504B-468A-A43A-35239C443A97}">
      <dgm:prSet phldrT="[Текст]" custT="1"/>
      <dgm:spPr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E01241-ED2F-43BF-AD0C-3C1C61B771E5}" type="parTrans" cxnId="{8DBB9301-FA28-492D-82F7-7248566C3DAE}">
      <dgm:prSet/>
      <dgm:spPr/>
      <dgm:t>
        <a:bodyPr/>
        <a:lstStyle/>
        <a:p>
          <a:endParaRPr lang="ru-RU"/>
        </a:p>
      </dgm:t>
    </dgm:pt>
    <dgm:pt modelId="{E1C31608-5158-4EC9-9C62-26BAAF099A48}" type="sibTrans" cxnId="{8DBB9301-FA28-492D-82F7-7248566C3DAE}">
      <dgm:prSet/>
      <dgm:spPr/>
      <dgm:t>
        <a:bodyPr/>
        <a:lstStyle/>
        <a:p>
          <a:endParaRPr lang="ru-RU"/>
        </a:p>
      </dgm:t>
    </dgm:pt>
    <dgm:pt modelId="{BE907F90-9D92-45A1-94F8-1DCBD5B9715F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3FA8934-805C-4CA4-B0FE-FC842D45AFE0}" type="parTrans" cxnId="{D49A4A8E-E13A-48B9-A452-439EA4800B82}">
      <dgm:prSet/>
      <dgm:spPr/>
      <dgm:t>
        <a:bodyPr/>
        <a:lstStyle/>
        <a:p>
          <a:endParaRPr lang="ru-RU"/>
        </a:p>
      </dgm:t>
    </dgm:pt>
    <dgm:pt modelId="{1C6C0DF2-B0CB-4D92-954A-55B02AC860DD}" type="sibTrans" cxnId="{D49A4A8E-E13A-48B9-A452-439EA4800B82}">
      <dgm:prSet/>
      <dgm:spPr/>
      <dgm:t>
        <a:bodyPr/>
        <a:lstStyle/>
        <a:p>
          <a:endParaRPr lang="ru-RU"/>
        </a:p>
      </dgm:t>
    </dgm:pt>
    <dgm:pt modelId="{BFE45829-723F-4E4D-9831-F195998B70F6}">
      <dgm:prSet phldrT="[Текст]" custT="1"/>
      <dgm:spPr/>
      <dgm:t>
        <a:bodyPr/>
        <a:lstStyle/>
        <a:p>
          <a:r>
            <a: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4D76AC-028B-4257-BED1-2C2263772DDA}" type="sibTrans" cxnId="{BB97E43A-CB32-4C28-9BF3-3026B999259A}">
      <dgm:prSet/>
      <dgm:spPr/>
      <dgm:t>
        <a:bodyPr/>
        <a:lstStyle/>
        <a:p>
          <a:endParaRPr lang="ru-RU"/>
        </a:p>
      </dgm:t>
    </dgm:pt>
    <dgm:pt modelId="{9D4F7DBD-8157-41A0-8C10-0BA42EC495F2}" type="parTrans" cxnId="{BB97E43A-CB32-4C28-9BF3-3026B999259A}">
      <dgm:prSet/>
      <dgm:spPr/>
      <dgm:t>
        <a:bodyPr/>
        <a:lstStyle/>
        <a:p>
          <a:endParaRPr lang="ru-RU"/>
        </a:p>
      </dgm:t>
    </dgm:pt>
    <dgm:pt modelId="{D7F1AC36-BB02-40D3-9EAC-6004F15E8D99}" type="pres">
      <dgm:prSet presAssocID="{7D9F30EA-5AAD-4B4D-9B37-1898C8B1B1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132C0C5-E5AF-4E5E-918C-A1BB430E7228}" type="pres">
      <dgm:prSet presAssocID="{7D9F30EA-5AAD-4B4D-9B37-1898C8B1B1C4}" presName="fgShape" presStyleLbl="fgShp" presStyleIdx="0" presStyleCnt="1" custScaleX="103492" custLinFactNeighborX="-1749" custLinFactNeighborY="1429"/>
      <dgm:spPr/>
      <dgm:t>
        <a:bodyPr/>
        <a:lstStyle/>
        <a:p>
          <a:endParaRPr lang="ru-RU"/>
        </a:p>
      </dgm:t>
    </dgm:pt>
    <dgm:pt modelId="{AC9FC888-4E7D-41D5-BF8D-099DDFB49032}" type="pres">
      <dgm:prSet presAssocID="{7D9F30EA-5AAD-4B4D-9B37-1898C8B1B1C4}" presName="linComp" presStyleCnt="0"/>
      <dgm:spPr/>
      <dgm:t>
        <a:bodyPr/>
        <a:lstStyle/>
        <a:p>
          <a:endParaRPr lang="ru-RU"/>
        </a:p>
      </dgm:t>
    </dgm:pt>
    <dgm:pt modelId="{3B03A404-6FA8-44DF-BD0D-938BEE92A850}" type="pres">
      <dgm:prSet presAssocID="{BFE45829-723F-4E4D-9831-F195998B70F6}" presName="compNode" presStyleCnt="0"/>
      <dgm:spPr/>
      <dgm:t>
        <a:bodyPr/>
        <a:lstStyle/>
        <a:p>
          <a:endParaRPr lang="ru-RU"/>
        </a:p>
      </dgm:t>
    </dgm:pt>
    <dgm:pt modelId="{D73F7537-DE83-45D9-AFD1-908328D4D97E}" type="pres">
      <dgm:prSet presAssocID="{BFE45829-723F-4E4D-9831-F195998B70F6}" presName="bkgdShape" presStyleLbl="node1" presStyleIdx="0" presStyleCnt="3" custScaleX="85616" custLinFactNeighborX="-2239" custLinFactNeighborY="2057"/>
      <dgm:spPr/>
      <dgm:t>
        <a:bodyPr/>
        <a:lstStyle/>
        <a:p>
          <a:endParaRPr lang="ru-RU"/>
        </a:p>
      </dgm:t>
    </dgm:pt>
    <dgm:pt modelId="{A490A214-21F9-4C52-8E3B-F3A359B01D89}" type="pres">
      <dgm:prSet presAssocID="{BFE45829-723F-4E4D-9831-F195998B70F6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ADFE9E-A8A8-41F1-B358-A7A11B6B47E1}" type="pres">
      <dgm:prSet presAssocID="{BFE45829-723F-4E4D-9831-F195998B70F6}" presName="invisiNode" presStyleLbl="node1" presStyleIdx="0" presStyleCnt="3"/>
      <dgm:spPr/>
      <dgm:t>
        <a:bodyPr/>
        <a:lstStyle/>
        <a:p>
          <a:endParaRPr lang="ru-RU"/>
        </a:p>
      </dgm:t>
    </dgm:pt>
    <dgm:pt modelId="{79E796B1-3ABE-4958-A470-95B84B3BA8FB}" type="pres">
      <dgm:prSet presAssocID="{BFE45829-723F-4E4D-9831-F195998B70F6}" presName="imagNode" presStyleLbl="fgImgPlace1" presStyleIdx="0" presStyleCnt="3" custScaleX="83731" custScaleY="82588" custLinFactNeighborX="-3451" custLinFactNeighborY="-201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32018F6-38F3-4F68-9FD0-50FD7BED2859}" type="pres">
      <dgm:prSet presAssocID="{914D76AC-028B-4257-BED1-2C2263772DD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7D5A4F7-F72A-48AE-87CD-6C7027652D6C}" type="pres">
      <dgm:prSet presAssocID="{F0351681-504B-468A-A43A-35239C443A97}" presName="compNode" presStyleCnt="0"/>
      <dgm:spPr/>
      <dgm:t>
        <a:bodyPr/>
        <a:lstStyle/>
        <a:p>
          <a:endParaRPr lang="ru-RU"/>
        </a:p>
      </dgm:t>
    </dgm:pt>
    <dgm:pt modelId="{01B5A3FF-8112-48C6-9524-2594DAB99429}" type="pres">
      <dgm:prSet presAssocID="{F0351681-504B-468A-A43A-35239C443A97}" presName="bkgdShape" presStyleLbl="node1" presStyleIdx="1" presStyleCnt="3" custScaleX="84712" custLinFactNeighborX="-3221"/>
      <dgm:spPr/>
      <dgm:t>
        <a:bodyPr/>
        <a:lstStyle/>
        <a:p>
          <a:endParaRPr lang="ru-RU"/>
        </a:p>
      </dgm:t>
    </dgm:pt>
    <dgm:pt modelId="{BD834AB3-FAFF-4D74-B8D8-881F0EC6B9AD}" type="pres">
      <dgm:prSet presAssocID="{F0351681-504B-468A-A43A-35239C443A97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F3C681-2C9B-4653-BE31-D8B25A2AB7FA}" type="pres">
      <dgm:prSet presAssocID="{F0351681-504B-468A-A43A-35239C443A97}" presName="invisiNode" presStyleLbl="node1" presStyleIdx="1" presStyleCnt="3"/>
      <dgm:spPr/>
      <dgm:t>
        <a:bodyPr/>
        <a:lstStyle/>
        <a:p>
          <a:endParaRPr lang="ru-RU"/>
        </a:p>
      </dgm:t>
    </dgm:pt>
    <dgm:pt modelId="{E6379D24-0F7F-4C89-AA74-40B94EA75227}" type="pres">
      <dgm:prSet presAssocID="{F0351681-504B-468A-A43A-35239C443A97}" presName="imagNode" presStyleLbl="fgImgPlace1" presStyleIdx="1" presStyleCnt="3" custScaleX="79868" custScaleY="8258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893FC16-622A-4AA0-9276-3766E5F1AA15}" type="pres">
      <dgm:prSet presAssocID="{E1C31608-5158-4EC9-9C62-26BAAF099A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10443EA-0A22-4998-85A4-5FC07C4410A8}" type="pres">
      <dgm:prSet presAssocID="{BE907F90-9D92-45A1-94F8-1DCBD5B9715F}" presName="compNode" presStyleCnt="0"/>
      <dgm:spPr/>
      <dgm:t>
        <a:bodyPr/>
        <a:lstStyle/>
        <a:p>
          <a:endParaRPr lang="ru-RU"/>
        </a:p>
      </dgm:t>
    </dgm:pt>
    <dgm:pt modelId="{14E9E240-14D8-48CE-A8EF-4C26DD964D0B}" type="pres">
      <dgm:prSet presAssocID="{BE907F90-9D92-45A1-94F8-1DCBD5B9715F}" presName="bkgdShape" presStyleLbl="node1" presStyleIdx="2" presStyleCnt="3" custScaleX="82236" custLinFactNeighborX="-2493"/>
      <dgm:spPr/>
      <dgm:t>
        <a:bodyPr/>
        <a:lstStyle/>
        <a:p>
          <a:endParaRPr lang="ru-RU"/>
        </a:p>
      </dgm:t>
    </dgm:pt>
    <dgm:pt modelId="{272D07C4-E4A0-4649-AFF9-320ECA914488}" type="pres">
      <dgm:prSet presAssocID="{BE907F90-9D92-45A1-94F8-1DCBD5B9715F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AF8028-0A1F-4B6B-BA86-08AA83130861}" type="pres">
      <dgm:prSet presAssocID="{BE907F90-9D92-45A1-94F8-1DCBD5B9715F}" presName="invisiNode" presStyleLbl="node1" presStyleIdx="2" presStyleCnt="3"/>
      <dgm:spPr/>
      <dgm:t>
        <a:bodyPr/>
        <a:lstStyle/>
        <a:p>
          <a:endParaRPr lang="ru-RU"/>
        </a:p>
      </dgm:t>
    </dgm:pt>
    <dgm:pt modelId="{801EDB75-7215-4290-9F39-D09130BB9918}" type="pres">
      <dgm:prSet presAssocID="{BE907F90-9D92-45A1-94F8-1DCBD5B9715F}" presName="imagNode" presStyleLbl="fgImgPlace1" presStyleIdx="2" presStyleCnt="3" custScaleX="85206" custScaleY="8258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BB97E43A-CB32-4C28-9BF3-3026B999259A}" srcId="{7D9F30EA-5AAD-4B4D-9B37-1898C8B1B1C4}" destId="{BFE45829-723F-4E4D-9831-F195998B70F6}" srcOrd="0" destOrd="0" parTransId="{9D4F7DBD-8157-41A0-8C10-0BA42EC495F2}" sibTransId="{914D76AC-028B-4257-BED1-2C2263772DDA}"/>
    <dgm:cxn modelId="{FC9A9643-5450-4674-842A-C0CA39208A87}" type="presOf" srcId="{7D9F30EA-5AAD-4B4D-9B37-1898C8B1B1C4}" destId="{D7F1AC36-BB02-40D3-9EAC-6004F15E8D99}" srcOrd="0" destOrd="0" presId="urn:microsoft.com/office/officeart/2005/8/layout/hList7#5"/>
    <dgm:cxn modelId="{3DF6FE0D-291B-4F43-AFA1-59F077286217}" type="presOf" srcId="{BFE45829-723F-4E4D-9831-F195998B70F6}" destId="{D73F7537-DE83-45D9-AFD1-908328D4D97E}" srcOrd="0" destOrd="0" presId="urn:microsoft.com/office/officeart/2005/8/layout/hList7#5"/>
    <dgm:cxn modelId="{DB530061-8F25-4885-8A36-4878DF0A2F76}" type="presOf" srcId="{F0351681-504B-468A-A43A-35239C443A97}" destId="{01B5A3FF-8112-48C6-9524-2594DAB99429}" srcOrd="0" destOrd="0" presId="urn:microsoft.com/office/officeart/2005/8/layout/hList7#5"/>
    <dgm:cxn modelId="{8DBB9301-FA28-492D-82F7-7248566C3DAE}" srcId="{7D9F30EA-5AAD-4B4D-9B37-1898C8B1B1C4}" destId="{F0351681-504B-468A-A43A-35239C443A97}" srcOrd="1" destOrd="0" parTransId="{D9E01241-ED2F-43BF-AD0C-3C1C61B771E5}" sibTransId="{E1C31608-5158-4EC9-9C62-26BAAF099A48}"/>
    <dgm:cxn modelId="{7964FC0F-8E5F-4F0A-8512-39529983082A}" type="presOf" srcId="{BE907F90-9D92-45A1-94F8-1DCBD5B9715F}" destId="{14E9E240-14D8-48CE-A8EF-4C26DD964D0B}" srcOrd="0" destOrd="0" presId="urn:microsoft.com/office/officeart/2005/8/layout/hList7#5"/>
    <dgm:cxn modelId="{E17F6A96-8E95-4127-8DAD-DCF9F025CD6D}" type="presOf" srcId="{F0351681-504B-468A-A43A-35239C443A97}" destId="{BD834AB3-FAFF-4D74-B8D8-881F0EC6B9AD}" srcOrd="1" destOrd="0" presId="urn:microsoft.com/office/officeart/2005/8/layout/hList7#5"/>
    <dgm:cxn modelId="{D49A4A8E-E13A-48B9-A452-439EA4800B82}" srcId="{7D9F30EA-5AAD-4B4D-9B37-1898C8B1B1C4}" destId="{BE907F90-9D92-45A1-94F8-1DCBD5B9715F}" srcOrd="2" destOrd="0" parTransId="{03FA8934-805C-4CA4-B0FE-FC842D45AFE0}" sibTransId="{1C6C0DF2-B0CB-4D92-954A-55B02AC860DD}"/>
    <dgm:cxn modelId="{842D1CEB-E220-4D19-83BA-0050A5456201}" type="presOf" srcId="{BFE45829-723F-4E4D-9831-F195998B70F6}" destId="{A490A214-21F9-4C52-8E3B-F3A359B01D89}" srcOrd="1" destOrd="0" presId="urn:microsoft.com/office/officeart/2005/8/layout/hList7#5"/>
    <dgm:cxn modelId="{37DA5AA9-09AE-4A28-8054-DBB38F3B4865}" type="presOf" srcId="{BE907F90-9D92-45A1-94F8-1DCBD5B9715F}" destId="{272D07C4-E4A0-4649-AFF9-320ECA914488}" srcOrd="1" destOrd="0" presId="urn:microsoft.com/office/officeart/2005/8/layout/hList7#5"/>
    <dgm:cxn modelId="{34CECFDA-5C3A-4FCC-A624-04ADE78B0026}" type="presOf" srcId="{914D76AC-028B-4257-BED1-2C2263772DDA}" destId="{E32018F6-38F3-4F68-9FD0-50FD7BED2859}" srcOrd="0" destOrd="0" presId="urn:microsoft.com/office/officeart/2005/8/layout/hList7#5"/>
    <dgm:cxn modelId="{1584841E-62D4-45F8-8BFB-334866DF9022}" type="presOf" srcId="{E1C31608-5158-4EC9-9C62-26BAAF099A48}" destId="{D893FC16-622A-4AA0-9276-3766E5F1AA15}" srcOrd="0" destOrd="0" presId="urn:microsoft.com/office/officeart/2005/8/layout/hList7#5"/>
    <dgm:cxn modelId="{F79C5729-BCE9-450F-A81C-8DCC5AB5CF3A}" type="presParOf" srcId="{D7F1AC36-BB02-40D3-9EAC-6004F15E8D99}" destId="{9132C0C5-E5AF-4E5E-918C-A1BB430E7228}" srcOrd="0" destOrd="0" presId="urn:microsoft.com/office/officeart/2005/8/layout/hList7#5"/>
    <dgm:cxn modelId="{388744E1-3300-42EB-9AA4-50ACE72E1D10}" type="presParOf" srcId="{D7F1AC36-BB02-40D3-9EAC-6004F15E8D99}" destId="{AC9FC888-4E7D-41D5-BF8D-099DDFB49032}" srcOrd="1" destOrd="0" presId="urn:microsoft.com/office/officeart/2005/8/layout/hList7#5"/>
    <dgm:cxn modelId="{CCC96EBD-0AF7-4F82-A08C-C7A89A617BF4}" type="presParOf" srcId="{AC9FC888-4E7D-41D5-BF8D-099DDFB49032}" destId="{3B03A404-6FA8-44DF-BD0D-938BEE92A850}" srcOrd="0" destOrd="0" presId="urn:microsoft.com/office/officeart/2005/8/layout/hList7#5"/>
    <dgm:cxn modelId="{008E4A1D-88D1-4B09-BC35-2BBE6C84A335}" type="presParOf" srcId="{3B03A404-6FA8-44DF-BD0D-938BEE92A850}" destId="{D73F7537-DE83-45D9-AFD1-908328D4D97E}" srcOrd="0" destOrd="0" presId="urn:microsoft.com/office/officeart/2005/8/layout/hList7#5"/>
    <dgm:cxn modelId="{AFCCE0B0-F7ED-42A2-88B4-D9C61F02C42B}" type="presParOf" srcId="{3B03A404-6FA8-44DF-BD0D-938BEE92A850}" destId="{A490A214-21F9-4C52-8E3B-F3A359B01D89}" srcOrd="1" destOrd="0" presId="urn:microsoft.com/office/officeart/2005/8/layout/hList7#5"/>
    <dgm:cxn modelId="{8458E757-2989-403D-8CC0-62F27C913F00}" type="presParOf" srcId="{3B03A404-6FA8-44DF-BD0D-938BEE92A850}" destId="{8FADFE9E-A8A8-41F1-B358-A7A11B6B47E1}" srcOrd="2" destOrd="0" presId="urn:microsoft.com/office/officeart/2005/8/layout/hList7#5"/>
    <dgm:cxn modelId="{9E5CC1BE-F12E-4612-9AE7-EF9F1DB7BAFE}" type="presParOf" srcId="{3B03A404-6FA8-44DF-BD0D-938BEE92A850}" destId="{79E796B1-3ABE-4958-A470-95B84B3BA8FB}" srcOrd="3" destOrd="0" presId="urn:microsoft.com/office/officeart/2005/8/layout/hList7#5"/>
    <dgm:cxn modelId="{B7781290-4E59-4897-9EF7-3112F06BCA14}" type="presParOf" srcId="{AC9FC888-4E7D-41D5-BF8D-099DDFB49032}" destId="{E32018F6-38F3-4F68-9FD0-50FD7BED2859}" srcOrd="1" destOrd="0" presId="urn:microsoft.com/office/officeart/2005/8/layout/hList7#5"/>
    <dgm:cxn modelId="{0C1C33B9-D805-45D4-8B92-406C44D17951}" type="presParOf" srcId="{AC9FC888-4E7D-41D5-BF8D-099DDFB49032}" destId="{A7D5A4F7-F72A-48AE-87CD-6C7027652D6C}" srcOrd="2" destOrd="0" presId="urn:microsoft.com/office/officeart/2005/8/layout/hList7#5"/>
    <dgm:cxn modelId="{8167FC05-7E3E-434E-8A9B-36F8BEC8AD97}" type="presParOf" srcId="{A7D5A4F7-F72A-48AE-87CD-6C7027652D6C}" destId="{01B5A3FF-8112-48C6-9524-2594DAB99429}" srcOrd="0" destOrd="0" presId="urn:microsoft.com/office/officeart/2005/8/layout/hList7#5"/>
    <dgm:cxn modelId="{648A7C71-2F3F-4861-AC10-6DCB165EED7B}" type="presParOf" srcId="{A7D5A4F7-F72A-48AE-87CD-6C7027652D6C}" destId="{BD834AB3-FAFF-4D74-B8D8-881F0EC6B9AD}" srcOrd="1" destOrd="0" presId="urn:microsoft.com/office/officeart/2005/8/layout/hList7#5"/>
    <dgm:cxn modelId="{D399200F-EC7A-4CFD-9868-1854C6F1AE34}" type="presParOf" srcId="{A7D5A4F7-F72A-48AE-87CD-6C7027652D6C}" destId="{C8F3C681-2C9B-4653-BE31-D8B25A2AB7FA}" srcOrd="2" destOrd="0" presId="urn:microsoft.com/office/officeart/2005/8/layout/hList7#5"/>
    <dgm:cxn modelId="{54489F91-2FD0-496D-8093-285A02E336F1}" type="presParOf" srcId="{A7D5A4F7-F72A-48AE-87CD-6C7027652D6C}" destId="{E6379D24-0F7F-4C89-AA74-40B94EA75227}" srcOrd="3" destOrd="0" presId="urn:microsoft.com/office/officeart/2005/8/layout/hList7#5"/>
    <dgm:cxn modelId="{42400A0B-6FC8-4FB1-A57B-CAF4B3EFAA50}" type="presParOf" srcId="{AC9FC888-4E7D-41D5-BF8D-099DDFB49032}" destId="{D893FC16-622A-4AA0-9276-3766E5F1AA15}" srcOrd="3" destOrd="0" presId="urn:microsoft.com/office/officeart/2005/8/layout/hList7#5"/>
    <dgm:cxn modelId="{F7372660-3EA7-41CD-AA4C-931AFCB173D6}" type="presParOf" srcId="{AC9FC888-4E7D-41D5-BF8D-099DDFB49032}" destId="{A10443EA-0A22-4998-85A4-5FC07C4410A8}" srcOrd="4" destOrd="0" presId="urn:microsoft.com/office/officeart/2005/8/layout/hList7#5"/>
    <dgm:cxn modelId="{45D50BF7-CA0D-4D2E-AA56-D50EA0D0E705}" type="presParOf" srcId="{A10443EA-0A22-4998-85A4-5FC07C4410A8}" destId="{14E9E240-14D8-48CE-A8EF-4C26DD964D0B}" srcOrd="0" destOrd="0" presId="urn:microsoft.com/office/officeart/2005/8/layout/hList7#5"/>
    <dgm:cxn modelId="{4DDF33F1-48E6-4772-9176-F1D8A450B9D2}" type="presParOf" srcId="{A10443EA-0A22-4998-85A4-5FC07C4410A8}" destId="{272D07C4-E4A0-4649-AFF9-320ECA914488}" srcOrd="1" destOrd="0" presId="urn:microsoft.com/office/officeart/2005/8/layout/hList7#5"/>
    <dgm:cxn modelId="{3CCC37CA-2666-43AB-B56F-4702C0182526}" type="presParOf" srcId="{A10443EA-0A22-4998-85A4-5FC07C4410A8}" destId="{C7AF8028-0A1F-4B6B-BA86-08AA83130861}" srcOrd="2" destOrd="0" presId="urn:microsoft.com/office/officeart/2005/8/layout/hList7#5"/>
    <dgm:cxn modelId="{DB56B921-3A9C-4E31-A7F9-FF9D39EDA7B9}" type="presParOf" srcId="{A10443EA-0A22-4998-85A4-5FC07C4410A8}" destId="{801EDB75-7215-4290-9F39-D09130BB9918}" srcOrd="3" destOrd="0" presId="urn:microsoft.com/office/officeart/2005/8/layout/hList7#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3010,0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2540,0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 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46 800,20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13 951,40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3 622,0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379,0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17,2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82A7CC64-FE41-4BD5-B358-6A1838518E66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 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D140E6F-F4F7-4334-BDCF-75DF785F3471}" type="parTrans" cxnId="{1BBAE28F-B783-4738-9159-8903F83F8C8D}">
      <dgm:prSet/>
      <dgm:spPr/>
      <dgm:t>
        <a:bodyPr/>
        <a:lstStyle/>
        <a:p>
          <a:endParaRPr lang="ru-RU"/>
        </a:p>
      </dgm:t>
    </dgm:pt>
    <dgm:pt modelId="{040CACC0-F56E-450C-B605-91ED9B5DA77F}" type="sibTrans" cxnId="{1BBAE28F-B783-4738-9159-8903F83F8C8D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10 710,7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1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10" custScaleY="131423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1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10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10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10" custScaleY="82744" custLinFactNeighborX="621" custLinFactNeighborY="2905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1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10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10" custScaleY="81840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1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10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1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10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1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F5C533-EB8A-4982-8325-EFAE375276FD}" type="pres">
      <dgm:prSet presAssocID="{D1761017-647C-4ACB-8E99-4ACD4F9A91EF}" presName="spacer" presStyleCnt="0"/>
      <dgm:spPr/>
    </dgm:pt>
    <dgm:pt modelId="{2E8A8857-7593-4B38-8ACA-104D6E32610F}" type="pres">
      <dgm:prSet presAssocID="{82A7CC64-FE41-4BD5-B358-6A1838518E66}" presName="comp" presStyleCnt="0"/>
      <dgm:spPr/>
    </dgm:pt>
    <dgm:pt modelId="{1A5341ED-10FB-41EE-AD03-DB9D3AC4F265}" type="pres">
      <dgm:prSet presAssocID="{82A7CC64-FE41-4BD5-B358-6A1838518E66}" presName="box" presStyleLbl="node1" presStyleIdx="9" presStyleCnt="10" custLinFactNeighborX="-432" custLinFactNeighborY="-1285"/>
      <dgm:spPr/>
      <dgm:t>
        <a:bodyPr/>
        <a:lstStyle/>
        <a:p>
          <a:endParaRPr lang="ru-RU"/>
        </a:p>
      </dgm:t>
    </dgm:pt>
    <dgm:pt modelId="{350D8190-5F1E-41BF-910B-0928869532B7}" type="pres">
      <dgm:prSet presAssocID="{82A7CC64-FE41-4BD5-B358-6A1838518E66}" presName="img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8DE2EA35-4D6E-4553-B6A0-A1549AEEDE82}" type="pres">
      <dgm:prSet presAssocID="{82A7CC64-FE41-4BD5-B358-6A1838518E66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BAE28F-B783-4738-9159-8903F83F8C8D}" srcId="{227A101D-8088-4F21-A936-43AB877355D2}" destId="{82A7CC64-FE41-4BD5-B358-6A1838518E66}" srcOrd="9" destOrd="0" parTransId="{BD140E6F-F4F7-4334-BDCF-75DF785F3471}" sibTransId="{040CACC0-F56E-450C-B605-91ED9B5DA77F}"/>
    <dgm:cxn modelId="{06D30062-499B-45EE-8435-9C4D39A9B99A}" type="presOf" srcId="{227A101D-8088-4F21-A936-43AB877355D2}" destId="{B17E2703-ED7C-40C1-AA5F-205C0BB9EA84}" srcOrd="0" destOrd="0" presId="urn:microsoft.com/office/officeart/2005/8/layout/vList4#1"/>
    <dgm:cxn modelId="{AD796273-A5D5-4972-BF0A-48AE15FB65A6}" type="presOf" srcId="{0B9B2A67-3308-4738-A989-277DB42E2389}" destId="{6DB89233-6C18-422C-8D76-B2F98DAF26EC}" srcOrd="1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0F9D8842-F4D8-4B9A-9D2B-60A2C3C66941}" type="presOf" srcId="{14720153-9E5A-4791-B542-AEBAC33FFAA0}" destId="{1478B144-6A91-44F3-A5A5-7AA5BD82E9F4}" srcOrd="0" destOrd="0" presId="urn:microsoft.com/office/officeart/2005/8/layout/vList4#1"/>
    <dgm:cxn modelId="{9F5E47AF-B1B7-4C28-9E4A-CD4FD8FD9434}" type="presOf" srcId="{80D04304-3E0D-4A05-8FE6-DD6D874B6703}" destId="{9AD6E182-7926-43FD-862D-DB6C1E096DBB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09730E87-E9B7-4CFC-84B9-21945B9714D0}" type="presOf" srcId="{68068276-3353-4C66-B853-CC5F797C3845}" destId="{1331ED41-3DD3-4EE3-8258-251B37A8AA34}" srcOrd="0" destOrd="0" presId="urn:microsoft.com/office/officeart/2005/8/layout/vList4#1"/>
    <dgm:cxn modelId="{CDCE35FB-D635-458D-8A09-7B8A56E926AC}" type="presOf" srcId="{5849FEC1-5A1E-4414-904F-57C325CF3FFA}" destId="{D7B7FFCD-12D9-4CE7-BB0C-CC27FEF20D60}" srcOrd="0" destOrd="0" presId="urn:microsoft.com/office/officeart/2005/8/layout/vList4#1"/>
    <dgm:cxn modelId="{B30AB400-ED27-4C26-BB6A-4FB646C9414C}" type="presOf" srcId="{80D04304-3E0D-4A05-8FE6-DD6D874B6703}" destId="{FA4F5030-70F2-44CA-85F0-825AD2CAAF02}" srcOrd="1" destOrd="0" presId="urn:microsoft.com/office/officeart/2005/8/layout/vList4#1"/>
    <dgm:cxn modelId="{FEBF90C2-7C09-440E-9AD2-D6507438FE8C}" type="presOf" srcId="{2F0E398A-1659-4F5B-B657-AF9B6F10A374}" destId="{6F1AC558-B690-461C-B5CE-AAE1CB5AB2D5}" srcOrd="0" destOrd="0" presId="urn:microsoft.com/office/officeart/2005/8/layout/vList4#1"/>
    <dgm:cxn modelId="{12D9766A-BC16-4BCC-B168-A8BD57CAB74C}" type="presOf" srcId="{E313B81E-1751-4C21-8155-E4E5788F26D3}" destId="{3D57390B-957B-42E2-9EEB-3D286DE16B8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686FCF65-A02D-4564-AE82-6D642D5F55A5}" type="presOf" srcId="{E313B81E-1751-4C21-8155-E4E5788F26D3}" destId="{ECE55AF3-693F-4ADA-963D-E4F57667994B}" srcOrd="1" destOrd="0" presId="urn:microsoft.com/office/officeart/2005/8/layout/vList4#1"/>
    <dgm:cxn modelId="{F155B368-109D-4648-AF15-1E390A2B3D84}" type="presOf" srcId="{68068276-3353-4C66-B853-CC5F797C3845}" destId="{55312841-41DD-44DE-9A9C-3DB5A027B561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ED3AF91E-9493-4D73-9050-E19437276A4E}" type="presOf" srcId="{2F0E398A-1659-4F5B-B657-AF9B6F10A374}" destId="{3BE8356C-280C-452F-96AE-1E3CA2407392}" srcOrd="1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59E5C9D9-09C6-4839-9F2B-BA0275223FD0}" type="presOf" srcId="{82A7CC64-FE41-4BD5-B358-6A1838518E66}" destId="{8DE2EA35-4D6E-4553-B6A0-A1549AEEDE82}" srcOrd="1" destOrd="0" presId="urn:microsoft.com/office/officeart/2005/8/layout/vList4#1"/>
    <dgm:cxn modelId="{708686CB-F0C3-43C5-88A9-B45C3DB6CF33}" type="presOf" srcId="{82A7CC64-FE41-4BD5-B358-6A1838518E66}" destId="{1A5341ED-10FB-41EE-AD03-DB9D3AC4F265}" srcOrd="0" destOrd="0" presId="urn:microsoft.com/office/officeart/2005/8/layout/vList4#1"/>
    <dgm:cxn modelId="{9E04891C-7201-493C-AF5B-201CA964A3BF}" type="presOf" srcId="{5849FEC1-5A1E-4414-904F-57C325CF3FFA}" destId="{5999125B-9A7A-4CA8-B0A5-3090618FD93C}" srcOrd="1" destOrd="0" presId="urn:microsoft.com/office/officeart/2005/8/layout/vList4#1"/>
    <dgm:cxn modelId="{F687BA28-450C-4F12-ADAB-BAE88317AEBB}" type="presOf" srcId="{0B9B2A67-3308-4738-A989-277DB42E2389}" destId="{3AE17446-860D-4EED-9858-81EAAEE74108}" srcOrd="0" destOrd="0" presId="urn:microsoft.com/office/officeart/2005/8/layout/vList4#1"/>
    <dgm:cxn modelId="{C4BEB7ED-E355-4487-811C-2CC49073023E}" type="presOf" srcId="{14720153-9E5A-4791-B542-AEBAC33FFAA0}" destId="{3F97E9AF-59CA-4670-A726-A81A35C52F6A}" srcOrd="1" destOrd="0" presId="urn:microsoft.com/office/officeart/2005/8/layout/vList4#1"/>
    <dgm:cxn modelId="{5BE1CC94-A8D3-43C8-8C73-A3349F4F2C3F}" type="presOf" srcId="{C97DEE32-CB06-4791-BCBA-64AB4E8F81A7}" destId="{3EACFEE0-BEE7-4E7A-8CB3-5254697BDBB8}" srcOrd="1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18DC84F6-C31C-48C0-8CFD-2EB7B7FF3C55}" type="presOf" srcId="{283BB4BA-AB4B-427B-A3C6-A78C2806A7E9}" destId="{5766AD94-A927-4BBF-8F16-BB20C9A98048}" srcOrd="1" destOrd="0" presId="urn:microsoft.com/office/officeart/2005/8/layout/vList4#1"/>
    <dgm:cxn modelId="{86D24FC4-9D8C-4BE6-9895-AB41A41478D0}" type="presOf" srcId="{C97DEE32-CB06-4791-BCBA-64AB4E8F81A7}" destId="{D4719953-BCF8-4147-BA01-5072633CA648}" srcOrd="0" destOrd="0" presId="urn:microsoft.com/office/officeart/2005/8/layout/vList4#1"/>
    <dgm:cxn modelId="{57654CC7-9A9A-4A28-BE0E-F7BE2BF18A30}" type="presOf" srcId="{283BB4BA-AB4B-427B-A3C6-A78C2806A7E9}" destId="{34A450A6-A71A-4B4A-ABCF-E495589E6039}" srcOrd="0" destOrd="0" presId="urn:microsoft.com/office/officeart/2005/8/layout/vList4#1"/>
    <dgm:cxn modelId="{DAC31B14-23EF-4E84-81C3-7B335CF2D885}" type="presParOf" srcId="{B17E2703-ED7C-40C1-AA5F-205C0BB9EA84}" destId="{72FA62D0-0599-45E8-836F-576228845A69}" srcOrd="0" destOrd="0" presId="urn:microsoft.com/office/officeart/2005/8/layout/vList4#1"/>
    <dgm:cxn modelId="{987BF295-24B1-4D16-BC63-C24562B1EE51}" type="presParOf" srcId="{72FA62D0-0599-45E8-836F-576228845A69}" destId="{1331ED41-3DD3-4EE3-8258-251B37A8AA34}" srcOrd="0" destOrd="0" presId="urn:microsoft.com/office/officeart/2005/8/layout/vList4#1"/>
    <dgm:cxn modelId="{49CE0BEF-A000-4E83-A739-AF895E494556}" type="presParOf" srcId="{72FA62D0-0599-45E8-836F-576228845A69}" destId="{8742C5EE-2DD0-46E4-AB75-87A4D25F8D62}" srcOrd="1" destOrd="0" presId="urn:microsoft.com/office/officeart/2005/8/layout/vList4#1"/>
    <dgm:cxn modelId="{43C82D34-60F1-4577-961C-24393F834EAE}" type="presParOf" srcId="{72FA62D0-0599-45E8-836F-576228845A69}" destId="{55312841-41DD-44DE-9A9C-3DB5A027B561}" srcOrd="2" destOrd="0" presId="urn:microsoft.com/office/officeart/2005/8/layout/vList4#1"/>
    <dgm:cxn modelId="{FF676E39-1B01-443B-8C5E-DCCF9B6C4335}" type="presParOf" srcId="{B17E2703-ED7C-40C1-AA5F-205C0BB9EA84}" destId="{F66298ED-D5A6-459E-9653-B88A0D7DE72D}" srcOrd="1" destOrd="0" presId="urn:microsoft.com/office/officeart/2005/8/layout/vList4#1"/>
    <dgm:cxn modelId="{0F2D3CDF-BB8C-4D2C-82D0-A4CE2C52482E}" type="presParOf" srcId="{B17E2703-ED7C-40C1-AA5F-205C0BB9EA84}" destId="{94272FED-D994-4743-844C-5070BB732343}" srcOrd="2" destOrd="0" presId="urn:microsoft.com/office/officeart/2005/8/layout/vList4#1"/>
    <dgm:cxn modelId="{C3298EF1-0E83-4B67-924E-41E3C0A7B290}" type="presParOf" srcId="{94272FED-D994-4743-844C-5070BB732343}" destId="{3D57390B-957B-42E2-9EEB-3D286DE16B84}" srcOrd="0" destOrd="0" presId="urn:microsoft.com/office/officeart/2005/8/layout/vList4#1"/>
    <dgm:cxn modelId="{08C416F4-8312-448C-817A-B33E58F7E947}" type="presParOf" srcId="{94272FED-D994-4743-844C-5070BB732343}" destId="{DC3D1057-3911-49DC-8B4B-4F8305BF098A}" srcOrd="1" destOrd="0" presId="urn:microsoft.com/office/officeart/2005/8/layout/vList4#1"/>
    <dgm:cxn modelId="{AF3D2BCA-0310-41EC-81C5-28B79EE0235A}" type="presParOf" srcId="{94272FED-D994-4743-844C-5070BB732343}" destId="{ECE55AF3-693F-4ADA-963D-E4F57667994B}" srcOrd="2" destOrd="0" presId="urn:microsoft.com/office/officeart/2005/8/layout/vList4#1"/>
    <dgm:cxn modelId="{09E49E7B-46F1-4AA0-B9AA-18FEF0F0C31F}" type="presParOf" srcId="{B17E2703-ED7C-40C1-AA5F-205C0BB9EA84}" destId="{A2C514FB-D7EB-4AA8-B2BD-147960D9F9FC}" srcOrd="3" destOrd="0" presId="urn:microsoft.com/office/officeart/2005/8/layout/vList4#1"/>
    <dgm:cxn modelId="{66B47C61-D57C-4020-B6F3-10AEFE7D061C}" type="presParOf" srcId="{B17E2703-ED7C-40C1-AA5F-205C0BB9EA84}" destId="{4C4B47A0-B25E-4991-B2ED-6AC55F32B923}" srcOrd="4" destOrd="0" presId="urn:microsoft.com/office/officeart/2005/8/layout/vList4#1"/>
    <dgm:cxn modelId="{147A313B-5582-40CA-B869-84B59EE4C9B8}" type="presParOf" srcId="{4C4B47A0-B25E-4991-B2ED-6AC55F32B923}" destId="{D4719953-BCF8-4147-BA01-5072633CA648}" srcOrd="0" destOrd="0" presId="urn:microsoft.com/office/officeart/2005/8/layout/vList4#1"/>
    <dgm:cxn modelId="{A24DA369-5424-44EF-8048-BCEE1F1F877C}" type="presParOf" srcId="{4C4B47A0-B25E-4991-B2ED-6AC55F32B923}" destId="{10414709-A3FF-419B-8BA0-6B96893FDF2B}" srcOrd="1" destOrd="0" presId="urn:microsoft.com/office/officeart/2005/8/layout/vList4#1"/>
    <dgm:cxn modelId="{BE290A06-B712-447A-AAED-6C342829FB75}" type="presParOf" srcId="{4C4B47A0-B25E-4991-B2ED-6AC55F32B923}" destId="{3EACFEE0-BEE7-4E7A-8CB3-5254697BDBB8}" srcOrd="2" destOrd="0" presId="urn:microsoft.com/office/officeart/2005/8/layout/vList4#1"/>
    <dgm:cxn modelId="{11EEEBFA-4A69-41B3-86B8-FD1D4E8F65A5}" type="presParOf" srcId="{B17E2703-ED7C-40C1-AA5F-205C0BB9EA84}" destId="{10A85B69-F88F-4A3C-900B-DFE86B169A12}" srcOrd="5" destOrd="0" presId="urn:microsoft.com/office/officeart/2005/8/layout/vList4#1"/>
    <dgm:cxn modelId="{624A1172-48B4-48E8-A4FE-59ACBE313765}" type="presParOf" srcId="{B17E2703-ED7C-40C1-AA5F-205C0BB9EA84}" destId="{8A66E07E-A0AF-47B7-92C7-CC6CC7F443E5}" srcOrd="6" destOrd="0" presId="urn:microsoft.com/office/officeart/2005/8/layout/vList4#1"/>
    <dgm:cxn modelId="{66758489-75AB-45AB-A852-F7F5ECC98966}" type="presParOf" srcId="{8A66E07E-A0AF-47B7-92C7-CC6CC7F443E5}" destId="{3AE17446-860D-4EED-9858-81EAAEE74108}" srcOrd="0" destOrd="0" presId="urn:microsoft.com/office/officeart/2005/8/layout/vList4#1"/>
    <dgm:cxn modelId="{01B383F5-6A52-41DF-9681-4ECA73CCAA1F}" type="presParOf" srcId="{8A66E07E-A0AF-47B7-92C7-CC6CC7F443E5}" destId="{59208E79-B8A7-477C-B741-F3EAF6407C81}" srcOrd="1" destOrd="0" presId="urn:microsoft.com/office/officeart/2005/8/layout/vList4#1"/>
    <dgm:cxn modelId="{59C756A3-FAA5-4E1F-8D14-53644D28348F}" type="presParOf" srcId="{8A66E07E-A0AF-47B7-92C7-CC6CC7F443E5}" destId="{6DB89233-6C18-422C-8D76-B2F98DAF26EC}" srcOrd="2" destOrd="0" presId="urn:microsoft.com/office/officeart/2005/8/layout/vList4#1"/>
    <dgm:cxn modelId="{9D1A7E21-E9F5-4D5D-A9E1-C65B6C344592}" type="presParOf" srcId="{B17E2703-ED7C-40C1-AA5F-205C0BB9EA84}" destId="{02E0AD22-7058-452F-B290-0D39F0EB17AA}" srcOrd="7" destOrd="0" presId="urn:microsoft.com/office/officeart/2005/8/layout/vList4#1"/>
    <dgm:cxn modelId="{924DFA0C-12E5-4CE3-B5AA-D4D1B3FC4F44}" type="presParOf" srcId="{B17E2703-ED7C-40C1-AA5F-205C0BB9EA84}" destId="{A57F95BE-27F2-41AB-B63D-7038374C4C59}" srcOrd="8" destOrd="0" presId="urn:microsoft.com/office/officeart/2005/8/layout/vList4#1"/>
    <dgm:cxn modelId="{00031439-0DA3-4FE4-9D2B-5D94C99DBAFE}" type="presParOf" srcId="{A57F95BE-27F2-41AB-B63D-7038374C4C59}" destId="{6F1AC558-B690-461C-B5CE-AAE1CB5AB2D5}" srcOrd="0" destOrd="0" presId="urn:microsoft.com/office/officeart/2005/8/layout/vList4#1"/>
    <dgm:cxn modelId="{6FEF2FD5-87E7-44E0-A2C1-F5C6C155F465}" type="presParOf" srcId="{A57F95BE-27F2-41AB-B63D-7038374C4C59}" destId="{2003A7FB-1724-4544-9794-4673CCE03B14}" srcOrd="1" destOrd="0" presId="urn:microsoft.com/office/officeart/2005/8/layout/vList4#1"/>
    <dgm:cxn modelId="{654376AF-57A0-4200-9372-41713879A2DC}" type="presParOf" srcId="{A57F95BE-27F2-41AB-B63D-7038374C4C59}" destId="{3BE8356C-280C-452F-96AE-1E3CA2407392}" srcOrd="2" destOrd="0" presId="urn:microsoft.com/office/officeart/2005/8/layout/vList4#1"/>
    <dgm:cxn modelId="{072564BE-847A-4077-95CA-908B2987546B}" type="presParOf" srcId="{B17E2703-ED7C-40C1-AA5F-205C0BB9EA84}" destId="{1C588693-7187-476D-85BF-914EA6FAC52E}" srcOrd="9" destOrd="0" presId="urn:microsoft.com/office/officeart/2005/8/layout/vList4#1"/>
    <dgm:cxn modelId="{055941EC-6B42-48C0-B65C-0990ECEFAAB1}" type="presParOf" srcId="{B17E2703-ED7C-40C1-AA5F-205C0BB9EA84}" destId="{90379C4C-F476-48B2-853A-3EF79FC9F0E4}" srcOrd="10" destOrd="0" presId="urn:microsoft.com/office/officeart/2005/8/layout/vList4#1"/>
    <dgm:cxn modelId="{AE003AAA-8B1C-47C0-8C60-96F91013D452}" type="presParOf" srcId="{90379C4C-F476-48B2-853A-3EF79FC9F0E4}" destId="{D7B7FFCD-12D9-4CE7-BB0C-CC27FEF20D60}" srcOrd="0" destOrd="0" presId="urn:microsoft.com/office/officeart/2005/8/layout/vList4#1"/>
    <dgm:cxn modelId="{43C82448-E507-4A39-BB5D-D1E77283C430}" type="presParOf" srcId="{90379C4C-F476-48B2-853A-3EF79FC9F0E4}" destId="{08F03969-8BA4-4C20-A6DA-9D5F480CD495}" srcOrd="1" destOrd="0" presId="urn:microsoft.com/office/officeart/2005/8/layout/vList4#1"/>
    <dgm:cxn modelId="{BB32A69E-FB80-4AC8-9405-80F627CAFF0D}" type="presParOf" srcId="{90379C4C-F476-48B2-853A-3EF79FC9F0E4}" destId="{5999125B-9A7A-4CA8-B0A5-3090618FD93C}" srcOrd="2" destOrd="0" presId="urn:microsoft.com/office/officeart/2005/8/layout/vList4#1"/>
    <dgm:cxn modelId="{8BA8767D-958C-4375-9910-7682F34F30E9}" type="presParOf" srcId="{B17E2703-ED7C-40C1-AA5F-205C0BB9EA84}" destId="{01AD0B09-A25C-4D55-9A17-423D1A726D84}" srcOrd="11" destOrd="0" presId="urn:microsoft.com/office/officeart/2005/8/layout/vList4#1"/>
    <dgm:cxn modelId="{0379D0E4-D3BA-4D1B-8CB2-30388EC4EEF3}" type="presParOf" srcId="{B17E2703-ED7C-40C1-AA5F-205C0BB9EA84}" destId="{8C5F05DE-C898-4B9F-BA32-AE0B4C74C870}" srcOrd="12" destOrd="0" presId="urn:microsoft.com/office/officeart/2005/8/layout/vList4#1"/>
    <dgm:cxn modelId="{29643C02-7627-4F30-A341-F690B166F27E}" type="presParOf" srcId="{8C5F05DE-C898-4B9F-BA32-AE0B4C74C870}" destId="{1478B144-6A91-44F3-A5A5-7AA5BD82E9F4}" srcOrd="0" destOrd="0" presId="urn:microsoft.com/office/officeart/2005/8/layout/vList4#1"/>
    <dgm:cxn modelId="{1B27A61D-806C-4EB7-A607-45E0975798D0}" type="presParOf" srcId="{8C5F05DE-C898-4B9F-BA32-AE0B4C74C870}" destId="{ED5C4097-B442-43C1-981D-C2216E05C1E6}" srcOrd="1" destOrd="0" presId="urn:microsoft.com/office/officeart/2005/8/layout/vList4#1"/>
    <dgm:cxn modelId="{AAEA67D7-4E21-4DDF-BF33-ED0C6356F636}" type="presParOf" srcId="{8C5F05DE-C898-4B9F-BA32-AE0B4C74C870}" destId="{3F97E9AF-59CA-4670-A726-A81A35C52F6A}" srcOrd="2" destOrd="0" presId="urn:microsoft.com/office/officeart/2005/8/layout/vList4#1"/>
    <dgm:cxn modelId="{0428288E-076D-4317-8020-0AA451BBA3B1}" type="presParOf" srcId="{B17E2703-ED7C-40C1-AA5F-205C0BB9EA84}" destId="{B50C7221-512C-470C-927B-6B2BDF7D2CD9}" srcOrd="13" destOrd="0" presId="urn:microsoft.com/office/officeart/2005/8/layout/vList4#1"/>
    <dgm:cxn modelId="{2EC8BE0C-AE0A-46DF-9C97-D779174E04C4}" type="presParOf" srcId="{B17E2703-ED7C-40C1-AA5F-205C0BB9EA84}" destId="{62880E1B-E357-4A58-BCED-A18B0BB7AD07}" srcOrd="14" destOrd="0" presId="urn:microsoft.com/office/officeart/2005/8/layout/vList4#1"/>
    <dgm:cxn modelId="{64AEB90E-F9B9-4BA0-8509-1FC0A42A38E8}" type="presParOf" srcId="{62880E1B-E357-4A58-BCED-A18B0BB7AD07}" destId="{9AD6E182-7926-43FD-862D-DB6C1E096DBB}" srcOrd="0" destOrd="0" presId="urn:microsoft.com/office/officeart/2005/8/layout/vList4#1"/>
    <dgm:cxn modelId="{5EF7D992-1C7F-44E0-AD94-8899EFCCF4D5}" type="presParOf" srcId="{62880E1B-E357-4A58-BCED-A18B0BB7AD07}" destId="{2224C93D-8A54-4ED8-83DD-340BDE331EFF}" srcOrd="1" destOrd="0" presId="urn:microsoft.com/office/officeart/2005/8/layout/vList4#1"/>
    <dgm:cxn modelId="{2F91FE8E-133E-4DE8-B030-DE84A53A5FD3}" type="presParOf" srcId="{62880E1B-E357-4A58-BCED-A18B0BB7AD07}" destId="{FA4F5030-70F2-44CA-85F0-825AD2CAAF02}" srcOrd="2" destOrd="0" presId="urn:microsoft.com/office/officeart/2005/8/layout/vList4#1"/>
    <dgm:cxn modelId="{AC2FD359-A4F6-4A86-9B60-A4CB8959C4BB}" type="presParOf" srcId="{B17E2703-ED7C-40C1-AA5F-205C0BB9EA84}" destId="{DDC8058C-F171-4F67-B291-E4A313536B15}" srcOrd="15" destOrd="0" presId="urn:microsoft.com/office/officeart/2005/8/layout/vList4#1"/>
    <dgm:cxn modelId="{F8CACD0F-AABD-4F1E-B208-2282A85993A3}" type="presParOf" srcId="{B17E2703-ED7C-40C1-AA5F-205C0BB9EA84}" destId="{8CB875B0-CCD6-41BC-8E1A-6BA75BEA342C}" srcOrd="16" destOrd="0" presId="urn:microsoft.com/office/officeart/2005/8/layout/vList4#1"/>
    <dgm:cxn modelId="{E315DE66-C461-4B70-A8E1-F32F634BA409}" type="presParOf" srcId="{8CB875B0-CCD6-41BC-8E1A-6BA75BEA342C}" destId="{34A450A6-A71A-4B4A-ABCF-E495589E6039}" srcOrd="0" destOrd="0" presId="urn:microsoft.com/office/officeart/2005/8/layout/vList4#1"/>
    <dgm:cxn modelId="{2412A49C-55E7-45DD-AFFE-D45981BD09E2}" type="presParOf" srcId="{8CB875B0-CCD6-41BC-8E1A-6BA75BEA342C}" destId="{0619B20F-9672-492C-8987-84607BF9C821}" srcOrd="1" destOrd="0" presId="urn:microsoft.com/office/officeart/2005/8/layout/vList4#1"/>
    <dgm:cxn modelId="{945251D8-73E5-4027-80B2-D4BA0D1D9735}" type="presParOf" srcId="{8CB875B0-CCD6-41BC-8E1A-6BA75BEA342C}" destId="{5766AD94-A927-4BBF-8F16-BB20C9A98048}" srcOrd="2" destOrd="0" presId="urn:microsoft.com/office/officeart/2005/8/layout/vList4#1"/>
    <dgm:cxn modelId="{1EAA76CF-E8F9-4F2B-98D9-FFEC45B18506}" type="presParOf" srcId="{B17E2703-ED7C-40C1-AA5F-205C0BB9EA84}" destId="{D6F5C533-EB8A-4982-8325-EFAE375276FD}" srcOrd="17" destOrd="0" presId="urn:microsoft.com/office/officeart/2005/8/layout/vList4#1"/>
    <dgm:cxn modelId="{CA5B44B8-8E45-4402-93CB-7D8AED13C584}" type="presParOf" srcId="{B17E2703-ED7C-40C1-AA5F-205C0BB9EA84}" destId="{2E8A8857-7593-4B38-8ACA-104D6E32610F}" srcOrd="18" destOrd="0" presId="urn:microsoft.com/office/officeart/2005/8/layout/vList4#1"/>
    <dgm:cxn modelId="{6A0063EF-13B4-4808-8584-70355091E340}" type="presParOf" srcId="{2E8A8857-7593-4B38-8ACA-104D6E32610F}" destId="{1A5341ED-10FB-41EE-AD03-DB9D3AC4F265}" srcOrd="0" destOrd="0" presId="urn:microsoft.com/office/officeart/2005/8/layout/vList4#1"/>
    <dgm:cxn modelId="{B2E98879-2A14-4744-8ED9-397D5493B7F2}" type="presParOf" srcId="{2E8A8857-7593-4B38-8ACA-104D6E32610F}" destId="{350D8190-5F1E-41BF-910B-0928869532B7}" srcOrd="1" destOrd="0" presId="urn:microsoft.com/office/officeart/2005/8/layout/vList4#1"/>
    <dgm:cxn modelId="{51A21534-BC45-4EE3-93FC-31C53E8DC3A1}" type="presParOf" srcId="{2E8A8857-7593-4B38-8ACA-104D6E32610F}" destId="{8DE2EA35-4D6E-4553-B6A0-A1549AEEDE82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24 641,7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38 223,8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 30 523,9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196,1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339,0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2 601,1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999,0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452,0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 custLinFactNeighborY="-5543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A27C9C-2E59-417E-BE30-648AD2CA1D0D}" type="presOf" srcId="{68068276-3353-4C66-B853-CC5F797C3845}" destId="{1331ED41-3DD3-4EE3-8258-251B37A8AA34}" srcOrd="0" destOrd="0" presId="urn:microsoft.com/office/officeart/2005/8/layout/vList4#2"/>
    <dgm:cxn modelId="{7E784635-465F-44E3-AA2F-8658038E040B}" type="presOf" srcId="{8061A499-68BB-4517-AEA3-079F9BE298A5}" destId="{15C59F69-595E-4B67-B539-081BDD40D04C}" srcOrd="1" destOrd="0" presId="urn:microsoft.com/office/officeart/2005/8/layout/vList4#2"/>
    <dgm:cxn modelId="{E7E074C1-1B9F-4D6D-8A0B-1E430FF73CF8}" type="presOf" srcId="{C97DEE32-CB06-4791-BCBA-64AB4E8F81A7}" destId="{3EACFEE0-BEE7-4E7A-8CB3-5254697BDBB8}" srcOrd="1" destOrd="0" presId="urn:microsoft.com/office/officeart/2005/8/layout/vList4#2"/>
    <dgm:cxn modelId="{97895F70-F512-4FAC-B427-F8448F4A03F4}" type="presOf" srcId="{0CB101B1-31FC-4497-B774-302BD4E2A2CB}" destId="{67233FA9-89F9-43A8-9F80-99BA1DBCD9E3}" srcOrd="0" destOrd="0" presId="urn:microsoft.com/office/officeart/2005/8/layout/vList4#2"/>
    <dgm:cxn modelId="{852DA300-2ED9-445B-9A64-175B5AD301B7}" type="presOf" srcId="{A4CE49AD-1A18-4A2C-80A5-1A3F349E0870}" destId="{D358B487-D7DC-407F-B80F-C670DFC81BFE}" srcOrd="1" destOrd="0" presId="urn:microsoft.com/office/officeart/2005/8/layout/vList4#2"/>
    <dgm:cxn modelId="{03852EAC-F1D0-4622-9B39-F30E34CD8553}" type="presOf" srcId="{C97DEE32-CB06-4791-BCBA-64AB4E8F81A7}" destId="{D4719953-BCF8-4147-BA01-5072633CA648}" srcOrd="0" destOrd="0" presId="urn:microsoft.com/office/officeart/2005/8/layout/vList4#2"/>
    <dgm:cxn modelId="{393C137F-95E1-432E-98F6-4F141C9A1147}" type="presOf" srcId="{B799D41D-18F0-4562-BC98-3248C3B23885}" destId="{9875E80B-84C7-4E18-9DCA-3BB92F5B979F}" srcOrd="1" destOrd="0" presId="urn:microsoft.com/office/officeart/2005/8/layout/vList4#2"/>
    <dgm:cxn modelId="{5D35DB28-5D3C-4448-8034-61B0BA05D87F}" type="presOf" srcId="{227A101D-8088-4F21-A936-43AB877355D2}" destId="{B17E2703-ED7C-40C1-AA5F-205C0BB9EA84}" srcOrd="0" destOrd="0" presId="urn:microsoft.com/office/officeart/2005/8/layout/vList4#2"/>
    <dgm:cxn modelId="{C1CB1188-FA54-4FA7-916F-EAD5C7770E89}" type="presOf" srcId="{E313B81E-1751-4C21-8155-E4E5788F26D3}" destId="{3D57390B-957B-42E2-9EEB-3D286DE16B84}" srcOrd="0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2275091B-2E27-4C1B-AA68-248BBA8AC978}" type="presOf" srcId="{B799D41D-18F0-4562-BC98-3248C3B23885}" destId="{F7B0B363-65F3-416B-A622-0D6225714DF7}" srcOrd="0" destOrd="0" presId="urn:microsoft.com/office/officeart/2005/8/layout/vList4#2"/>
    <dgm:cxn modelId="{92DE88B5-AA87-4656-8341-E629182F621B}" type="presOf" srcId="{68068276-3353-4C66-B853-CC5F797C3845}" destId="{55312841-41DD-44DE-9A9C-3DB5A027B561}" srcOrd="1" destOrd="0" presId="urn:microsoft.com/office/officeart/2005/8/layout/vList4#2"/>
    <dgm:cxn modelId="{99B9EB67-C25C-4875-8894-79CA374BE811}" type="presOf" srcId="{8061A499-68BB-4517-AEA3-079F9BE298A5}" destId="{681E65EC-7E48-44FF-9933-C4F2C62D5FC2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5BB48CD0-53E5-461C-9DDB-B7375F671B27}" type="presOf" srcId="{61D99D17-2746-4EA0-AD49-B2201E3298AB}" destId="{4CE6E21C-486E-4E7A-97E6-FE3F941B762A}" srcOrd="1" destOrd="0" presId="urn:microsoft.com/office/officeart/2005/8/layout/vList4#2"/>
    <dgm:cxn modelId="{9EF5DC4D-5A0F-434E-82A9-BF061B7692B9}" type="presOf" srcId="{A4CE49AD-1A18-4A2C-80A5-1A3F349E0870}" destId="{6A7AB031-00B3-45E0-8657-6E357C6FEE84}" srcOrd="0" destOrd="0" presId="urn:microsoft.com/office/officeart/2005/8/layout/vList4#2"/>
    <dgm:cxn modelId="{22B0BDDE-9F88-40E3-92C0-95A21FBC0DFB}" type="presOf" srcId="{E313B81E-1751-4C21-8155-E4E5788F26D3}" destId="{ECE55AF3-693F-4ADA-963D-E4F57667994B}" srcOrd="1" destOrd="0" presId="urn:microsoft.com/office/officeart/2005/8/layout/vList4#2"/>
    <dgm:cxn modelId="{CF96AFAD-3612-4EFD-8E6A-C7198F3DDEBC}" type="presOf" srcId="{0CB101B1-31FC-4497-B774-302BD4E2A2CB}" destId="{ED0EA491-65AE-4061-9E58-F527A96B4B18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71FD91A-C238-4A50-A768-DE83C650921F}" type="presOf" srcId="{61D99D17-2746-4EA0-AD49-B2201E3298AB}" destId="{0CE79A18-16FB-4FBF-9129-D4AB1E2AEE32}" srcOrd="0" destOrd="0" presId="urn:microsoft.com/office/officeart/2005/8/layout/vList4#2"/>
    <dgm:cxn modelId="{C144162E-AE20-46EA-8EE1-4212686E859A}" type="presParOf" srcId="{B17E2703-ED7C-40C1-AA5F-205C0BB9EA84}" destId="{72FA62D0-0599-45E8-836F-576228845A69}" srcOrd="0" destOrd="0" presId="urn:microsoft.com/office/officeart/2005/8/layout/vList4#2"/>
    <dgm:cxn modelId="{88270682-ABA5-44D1-AA56-BAA630EE3478}" type="presParOf" srcId="{72FA62D0-0599-45E8-836F-576228845A69}" destId="{1331ED41-3DD3-4EE3-8258-251B37A8AA34}" srcOrd="0" destOrd="0" presId="urn:microsoft.com/office/officeart/2005/8/layout/vList4#2"/>
    <dgm:cxn modelId="{E1D19AA3-494C-42D4-8090-040F0C3A1E63}" type="presParOf" srcId="{72FA62D0-0599-45E8-836F-576228845A69}" destId="{8742C5EE-2DD0-46E4-AB75-87A4D25F8D62}" srcOrd="1" destOrd="0" presId="urn:microsoft.com/office/officeart/2005/8/layout/vList4#2"/>
    <dgm:cxn modelId="{947E0587-F0B1-4FF4-BBCC-7FB177976841}" type="presParOf" srcId="{72FA62D0-0599-45E8-836F-576228845A69}" destId="{55312841-41DD-44DE-9A9C-3DB5A027B561}" srcOrd="2" destOrd="0" presId="urn:microsoft.com/office/officeart/2005/8/layout/vList4#2"/>
    <dgm:cxn modelId="{5ACB297A-E745-4F3E-9247-62ECDF56971E}" type="presParOf" srcId="{B17E2703-ED7C-40C1-AA5F-205C0BB9EA84}" destId="{F66298ED-D5A6-459E-9653-B88A0D7DE72D}" srcOrd="1" destOrd="0" presId="urn:microsoft.com/office/officeart/2005/8/layout/vList4#2"/>
    <dgm:cxn modelId="{D2784D25-D24B-4F8B-99F3-03E37825AC7E}" type="presParOf" srcId="{B17E2703-ED7C-40C1-AA5F-205C0BB9EA84}" destId="{94272FED-D994-4743-844C-5070BB732343}" srcOrd="2" destOrd="0" presId="urn:microsoft.com/office/officeart/2005/8/layout/vList4#2"/>
    <dgm:cxn modelId="{F0DE994B-CB88-4DFA-97D0-5D8744A5972E}" type="presParOf" srcId="{94272FED-D994-4743-844C-5070BB732343}" destId="{3D57390B-957B-42E2-9EEB-3D286DE16B84}" srcOrd="0" destOrd="0" presId="urn:microsoft.com/office/officeart/2005/8/layout/vList4#2"/>
    <dgm:cxn modelId="{21851699-3C28-4789-9103-FF3FFF01DF39}" type="presParOf" srcId="{94272FED-D994-4743-844C-5070BB732343}" destId="{DC3D1057-3911-49DC-8B4B-4F8305BF098A}" srcOrd="1" destOrd="0" presId="urn:microsoft.com/office/officeart/2005/8/layout/vList4#2"/>
    <dgm:cxn modelId="{F3715227-0412-42E0-B685-6461C03F2DC9}" type="presParOf" srcId="{94272FED-D994-4743-844C-5070BB732343}" destId="{ECE55AF3-693F-4ADA-963D-E4F57667994B}" srcOrd="2" destOrd="0" presId="urn:microsoft.com/office/officeart/2005/8/layout/vList4#2"/>
    <dgm:cxn modelId="{F853298F-AD0D-4D9B-B966-B298F0EEB093}" type="presParOf" srcId="{B17E2703-ED7C-40C1-AA5F-205C0BB9EA84}" destId="{A2C514FB-D7EB-4AA8-B2BD-147960D9F9FC}" srcOrd="3" destOrd="0" presId="urn:microsoft.com/office/officeart/2005/8/layout/vList4#2"/>
    <dgm:cxn modelId="{48BB1877-EA4F-4BCC-8FE4-EE228478E21B}" type="presParOf" srcId="{B17E2703-ED7C-40C1-AA5F-205C0BB9EA84}" destId="{4C4B47A0-B25E-4991-B2ED-6AC55F32B923}" srcOrd="4" destOrd="0" presId="urn:microsoft.com/office/officeart/2005/8/layout/vList4#2"/>
    <dgm:cxn modelId="{9748ACEC-FB75-41A1-AE5E-8F6C0663A6AC}" type="presParOf" srcId="{4C4B47A0-B25E-4991-B2ED-6AC55F32B923}" destId="{D4719953-BCF8-4147-BA01-5072633CA648}" srcOrd="0" destOrd="0" presId="urn:microsoft.com/office/officeart/2005/8/layout/vList4#2"/>
    <dgm:cxn modelId="{37891C92-27E0-438A-B020-02E472041BA2}" type="presParOf" srcId="{4C4B47A0-B25E-4991-B2ED-6AC55F32B923}" destId="{10414709-A3FF-419B-8BA0-6B96893FDF2B}" srcOrd="1" destOrd="0" presId="urn:microsoft.com/office/officeart/2005/8/layout/vList4#2"/>
    <dgm:cxn modelId="{D802EE6F-DB9D-43FA-BF69-D377F4EC1255}" type="presParOf" srcId="{4C4B47A0-B25E-4991-B2ED-6AC55F32B923}" destId="{3EACFEE0-BEE7-4E7A-8CB3-5254697BDBB8}" srcOrd="2" destOrd="0" presId="urn:microsoft.com/office/officeart/2005/8/layout/vList4#2"/>
    <dgm:cxn modelId="{76ED1AEE-E1A7-49B4-94D8-1D960D0DD88E}" type="presParOf" srcId="{B17E2703-ED7C-40C1-AA5F-205C0BB9EA84}" destId="{10A85B69-F88F-4A3C-900B-DFE86B169A12}" srcOrd="5" destOrd="0" presId="urn:microsoft.com/office/officeart/2005/8/layout/vList4#2"/>
    <dgm:cxn modelId="{D8198283-C277-4BD1-A1DF-57447762AE22}" type="presParOf" srcId="{B17E2703-ED7C-40C1-AA5F-205C0BB9EA84}" destId="{931DB2C6-6A18-4320-B852-C2613EDB2FA8}" srcOrd="6" destOrd="0" presId="urn:microsoft.com/office/officeart/2005/8/layout/vList4#2"/>
    <dgm:cxn modelId="{40DD30C9-D9A4-4219-8BD2-797A88A4D9B6}" type="presParOf" srcId="{931DB2C6-6A18-4320-B852-C2613EDB2FA8}" destId="{67233FA9-89F9-43A8-9F80-99BA1DBCD9E3}" srcOrd="0" destOrd="0" presId="urn:microsoft.com/office/officeart/2005/8/layout/vList4#2"/>
    <dgm:cxn modelId="{36776BE8-A558-408A-916B-2A8231861CEB}" type="presParOf" srcId="{931DB2C6-6A18-4320-B852-C2613EDB2FA8}" destId="{B43CAF5A-DF0E-47F1-8B84-50B2394B9328}" srcOrd="1" destOrd="0" presId="urn:microsoft.com/office/officeart/2005/8/layout/vList4#2"/>
    <dgm:cxn modelId="{D9A1D8F4-C2B5-4E55-830D-87AC8F7AD5A1}" type="presParOf" srcId="{931DB2C6-6A18-4320-B852-C2613EDB2FA8}" destId="{ED0EA491-65AE-4061-9E58-F527A96B4B18}" srcOrd="2" destOrd="0" presId="urn:microsoft.com/office/officeart/2005/8/layout/vList4#2"/>
    <dgm:cxn modelId="{DD8DC037-833C-4D6F-94EA-14BCD3FC4153}" type="presParOf" srcId="{B17E2703-ED7C-40C1-AA5F-205C0BB9EA84}" destId="{5D375768-0ECA-4AFD-96FD-19990CEB488B}" srcOrd="7" destOrd="0" presId="urn:microsoft.com/office/officeart/2005/8/layout/vList4#2"/>
    <dgm:cxn modelId="{4F9D7AC6-67F5-4386-B71D-72A976BA63F7}" type="presParOf" srcId="{B17E2703-ED7C-40C1-AA5F-205C0BB9EA84}" destId="{7D4D5190-7A99-4EE3-BF13-894BFF6BFA1A}" srcOrd="8" destOrd="0" presId="urn:microsoft.com/office/officeart/2005/8/layout/vList4#2"/>
    <dgm:cxn modelId="{213AF165-D7FF-4525-9E5E-A902865A78D5}" type="presParOf" srcId="{7D4D5190-7A99-4EE3-BF13-894BFF6BFA1A}" destId="{681E65EC-7E48-44FF-9933-C4F2C62D5FC2}" srcOrd="0" destOrd="0" presId="urn:microsoft.com/office/officeart/2005/8/layout/vList4#2"/>
    <dgm:cxn modelId="{CEAF7813-4906-40DB-92F8-CF45DB57FD47}" type="presParOf" srcId="{7D4D5190-7A99-4EE3-BF13-894BFF6BFA1A}" destId="{7DE197FE-AADA-44C3-8B2B-CF16D12E116A}" srcOrd="1" destOrd="0" presId="urn:microsoft.com/office/officeart/2005/8/layout/vList4#2"/>
    <dgm:cxn modelId="{0B66F380-67CD-4ADC-B19A-AC356E0C9018}" type="presParOf" srcId="{7D4D5190-7A99-4EE3-BF13-894BFF6BFA1A}" destId="{15C59F69-595E-4B67-B539-081BDD40D04C}" srcOrd="2" destOrd="0" presId="urn:microsoft.com/office/officeart/2005/8/layout/vList4#2"/>
    <dgm:cxn modelId="{D340860F-C177-48C8-872B-F4F42794D59B}" type="presParOf" srcId="{B17E2703-ED7C-40C1-AA5F-205C0BB9EA84}" destId="{6AFA3499-CF7C-4437-BB77-60DAFC4E26ED}" srcOrd="9" destOrd="0" presId="urn:microsoft.com/office/officeart/2005/8/layout/vList4#2"/>
    <dgm:cxn modelId="{14433620-87E3-4827-9195-D24F6FBFD010}" type="presParOf" srcId="{B17E2703-ED7C-40C1-AA5F-205C0BB9EA84}" destId="{E9C9C0DB-7628-4918-95C6-35F53D811906}" srcOrd="10" destOrd="0" presId="urn:microsoft.com/office/officeart/2005/8/layout/vList4#2"/>
    <dgm:cxn modelId="{276AE664-E67E-462E-9A88-69CA9DFA01DD}" type="presParOf" srcId="{E9C9C0DB-7628-4918-95C6-35F53D811906}" destId="{0CE79A18-16FB-4FBF-9129-D4AB1E2AEE32}" srcOrd="0" destOrd="0" presId="urn:microsoft.com/office/officeart/2005/8/layout/vList4#2"/>
    <dgm:cxn modelId="{39FA4DEC-249A-43E8-8B5D-1DEDF7E25BC8}" type="presParOf" srcId="{E9C9C0DB-7628-4918-95C6-35F53D811906}" destId="{3A722FFA-D144-4D82-A948-F625B32E43B9}" srcOrd="1" destOrd="0" presId="urn:microsoft.com/office/officeart/2005/8/layout/vList4#2"/>
    <dgm:cxn modelId="{CB863AC3-701F-48A0-8619-4D80D1B88CC9}" type="presParOf" srcId="{E9C9C0DB-7628-4918-95C6-35F53D811906}" destId="{4CE6E21C-486E-4E7A-97E6-FE3F941B762A}" srcOrd="2" destOrd="0" presId="urn:microsoft.com/office/officeart/2005/8/layout/vList4#2"/>
    <dgm:cxn modelId="{7B3D06EC-9228-4C25-85BF-3AFFA6F0E2EC}" type="presParOf" srcId="{B17E2703-ED7C-40C1-AA5F-205C0BB9EA84}" destId="{02CAA09F-143F-4B40-80E5-A794F015530E}" srcOrd="11" destOrd="0" presId="urn:microsoft.com/office/officeart/2005/8/layout/vList4#2"/>
    <dgm:cxn modelId="{B7EA5F11-0C03-4BCF-842E-DAA96021A119}" type="presParOf" srcId="{B17E2703-ED7C-40C1-AA5F-205C0BB9EA84}" destId="{8F724AD0-576F-473F-9A92-8FD60E9313F8}" srcOrd="12" destOrd="0" presId="urn:microsoft.com/office/officeart/2005/8/layout/vList4#2"/>
    <dgm:cxn modelId="{2AC0B792-7E45-4A08-9269-2DF4BA42FF32}" type="presParOf" srcId="{8F724AD0-576F-473F-9A92-8FD60E9313F8}" destId="{6A7AB031-00B3-45E0-8657-6E357C6FEE84}" srcOrd="0" destOrd="0" presId="urn:microsoft.com/office/officeart/2005/8/layout/vList4#2"/>
    <dgm:cxn modelId="{A5EA24C0-DCB4-4A04-B047-EC76CE70F115}" type="presParOf" srcId="{8F724AD0-576F-473F-9A92-8FD60E9313F8}" destId="{ADCF5807-D118-479A-8088-B110FBE04908}" srcOrd="1" destOrd="0" presId="urn:microsoft.com/office/officeart/2005/8/layout/vList4#2"/>
    <dgm:cxn modelId="{A8A65A8D-465E-42E1-8C97-87E0AEB68536}" type="presParOf" srcId="{8F724AD0-576F-473F-9A92-8FD60E9313F8}" destId="{D358B487-D7DC-407F-B80F-C670DFC81BFE}" srcOrd="2" destOrd="0" presId="urn:microsoft.com/office/officeart/2005/8/layout/vList4#2"/>
    <dgm:cxn modelId="{71E076CF-CD50-47CC-B7E8-AAAC62F150D9}" type="presParOf" srcId="{B17E2703-ED7C-40C1-AA5F-205C0BB9EA84}" destId="{7ABF306C-D7EB-4FE0-BF18-4CC3F48B8517}" srcOrd="13" destOrd="0" presId="urn:microsoft.com/office/officeart/2005/8/layout/vList4#2"/>
    <dgm:cxn modelId="{3F3D44CF-95FD-42D8-98EF-AA9839EFA06B}" type="presParOf" srcId="{B17E2703-ED7C-40C1-AA5F-205C0BB9EA84}" destId="{E08ADAFB-11CA-4F26-BB21-667917CF064E}" srcOrd="14" destOrd="0" presId="urn:microsoft.com/office/officeart/2005/8/layout/vList4#2"/>
    <dgm:cxn modelId="{1ED8D8C9-E965-4F48-9FA3-CD67A4A7A079}" type="presParOf" srcId="{E08ADAFB-11CA-4F26-BB21-667917CF064E}" destId="{F7B0B363-65F3-416B-A622-0D6225714DF7}" srcOrd="0" destOrd="0" presId="urn:microsoft.com/office/officeart/2005/8/layout/vList4#2"/>
    <dgm:cxn modelId="{777D20A3-5AC7-4A27-8412-86686371C060}" type="presParOf" srcId="{E08ADAFB-11CA-4F26-BB21-667917CF064E}" destId="{95943E24-009A-4517-8731-06C749EA3D05}" srcOrd="1" destOrd="0" presId="urn:microsoft.com/office/officeart/2005/8/layout/vList4#2"/>
    <dgm:cxn modelId="{E708C911-0854-44DA-B69C-6E3BEE0FB45D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3 112,3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2 618,7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50 544,2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>
        <a:solidFill>
          <a:srgbClr val="C0504D"/>
        </a:solidFill>
      </dgm:spPr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11 374,8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14 495,5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3 816,4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397,1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A480B70F-77CB-4659-8B26-288653B1AA01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0036A4-C01F-4B4A-927A-C7BBDB3A50C6}" type="parTrans" cxnId="{D067FF29-E8E6-40AE-93B7-2373E026AA15}">
      <dgm:prSet/>
      <dgm:spPr/>
      <dgm:t>
        <a:bodyPr/>
        <a:lstStyle/>
        <a:p>
          <a:endParaRPr lang="ru-RU"/>
        </a:p>
      </dgm:t>
    </dgm:pt>
    <dgm:pt modelId="{A3115BDA-2B02-41DC-B941-C494CBF3A5B8}" type="sibTrans" cxnId="{D067FF29-E8E6-40AE-93B7-2373E026AA15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1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10" custScaleY="129243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1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10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10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10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1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10" custScaleY="95295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10" custScaleY="81840" custLinFactNeighborX="1754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1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10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1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10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1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AAADE0C-137A-4852-9142-26C961AF9DB4}" type="pres">
      <dgm:prSet presAssocID="{D1761017-647C-4ACB-8E99-4ACD4F9A91EF}" presName="spacer" presStyleCnt="0"/>
      <dgm:spPr/>
    </dgm:pt>
    <dgm:pt modelId="{21D6EE77-B269-413B-8A8E-BF663BBB72A9}" type="pres">
      <dgm:prSet presAssocID="{A480B70F-77CB-4659-8B26-288653B1AA01}" presName="comp" presStyleCnt="0"/>
      <dgm:spPr/>
    </dgm:pt>
    <dgm:pt modelId="{C4D98711-0A1C-45B8-9E73-C043B23D2A84}" type="pres">
      <dgm:prSet presAssocID="{A480B70F-77CB-4659-8B26-288653B1AA01}" presName="box" presStyleLbl="node1" presStyleIdx="9" presStyleCnt="10" custLinFactNeighborY="-56"/>
      <dgm:spPr/>
      <dgm:t>
        <a:bodyPr/>
        <a:lstStyle/>
        <a:p>
          <a:endParaRPr lang="ru-RU"/>
        </a:p>
      </dgm:t>
    </dgm:pt>
    <dgm:pt modelId="{883DFF07-624F-4101-BDDC-E94E60B69A6C}" type="pres">
      <dgm:prSet presAssocID="{A480B70F-77CB-4659-8B26-288653B1AA01}" presName="img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320EAC60-66BC-45DF-BD33-078D7C6AC8DC}" type="pres">
      <dgm:prSet presAssocID="{A480B70F-77CB-4659-8B26-288653B1AA01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C590C5-FC53-4A01-9BE4-72CB43887903}" type="presOf" srcId="{E313B81E-1751-4C21-8155-E4E5788F26D3}" destId="{ECE55AF3-693F-4ADA-963D-E4F57667994B}" srcOrd="1" destOrd="0" presId="urn:microsoft.com/office/officeart/2005/8/layout/vList4#1"/>
    <dgm:cxn modelId="{A46B4CC0-56F8-47CE-A0B6-41BD2D441826}" type="presOf" srcId="{0B9B2A67-3308-4738-A989-277DB42E2389}" destId="{6DB89233-6C18-422C-8D76-B2F98DAF26EC}" srcOrd="1" destOrd="0" presId="urn:microsoft.com/office/officeart/2005/8/layout/vList4#1"/>
    <dgm:cxn modelId="{D067FF29-E8E6-40AE-93B7-2373E026AA15}" srcId="{227A101D-8088-4F21-A936-43AB877355D2}" destId="{A480B70F-77CB-4659-8B26-288653B1AA01}" srcOrd="9" destOrd="0" parTransId="{550036A4-C01F-4B4A-927A-C7BBDB3A50C6}" sibTransId="{A3115BDA-2B02-41DC-B941-C494CBF3A5B8}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1CEFD351-A69F-427C-A05D-FADADD973BD1}" type="presOf" srcId="{283BB4BA-AB4B-427B-A3C6-A78C2806A7E9}" destId="{34A450A6-A71A-4B4A-ABCF-E495589E6039}" srcOrd="0" destOrd="0" presId="urn:microsoft.com/office/officeart/2005/8/layout/vList4#1"/>
    <dgm:cxn modelId="{E4900D2C-B2DE-4699-858A-AA2AA00704A3}" type="presOf" srcId="{227A101D-8088-4F21-A936-43AB877355D2}" destId="{B17E2703-ED7C-40C1-AA5F-205C0BB9EA84}" srcOrd="0" destOrd="0" presId="urn:microsoft.com/office/officeart/2005/8/layout/vList4#1"/>
    <dgm:cxn modelId="{C3025FC8-05DC-4BC7-B880-8D2966453EF3}" type="presOf" srcId="{80D04304-3E0D-4A05-8FE6-DD6D874B6703}" destId="{FA4F5030-70F2-44CA-85F0-825AD2CAAF02}" srcOrd="1" destOrd="0" presId="urn:microsoft.com/office/officeart/2005/8/layout/vList4#1"/>
    <dgm:cxn modelId="{0D698917-7266-409C-84B6-DBA0B4C146C3}" type="presOf" srcId="{A480B70F-77CB-4659-8B26-288653B1AA01}" destId="{C4D98711-0A1C-45B8-9E73-C043B23D2A84}" srcOrd="0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742B8BF6-8D4F-413B-9CD1-28D76D980298}" type="presOf" srcId="{A480B70F-77CB-4659-8B26-288653B1AA01}" destId="{320EAC60-66BC-45DF-BD33-078D7C6AC8DC}" srcOrd="1" destOrd="0" presId="urn:microsoft.com/office/officeart/2005/8/layout/vList4#1"/>
    <dgm:cxn modelId="{43A99EC0-0EE3-43E3-ADE0-11FEBA2C71E1}" type="presOf" srcId="{2F0E398A-1659-4F5B-B657-AF9B6F10A374}" destId="{3BE8356C-280C-452F-96AE-1E3CA2407392}" srcOrd="1" destOrd="0" presId="urn:microsoft.com/office/officeart/2005/8/layout/vList4#1"/>
    <dgm:cxn modelId="{25993EB2-53F2-4836-9237-354D90A6B13C}" type="presOf" srcId="{2F0E398A-1659-4F5B-B657-AF9B6F10A374}" destId="{6F1AC558-B690-461C-B5CE-AAE1CB5AB2D5}" srcOrd="0" destOrd="0" presId="urn:microsoft.com/office/officeart/2005/8/layout/vList4#1"/>
    <dgm:cxn modelId="{DE3A57D1-C405-4A2D-B582-D4DB7DA09C2F}" type="presOf" srcId="{68068276-3353-4C66-B853-CC5F797C3845}" destId="{55312841-41DD-44DE-9A9C-3DB5A027B561}" srcOrd="1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16CB09B-5989-46B5-866E-140A41E53172}" type="presOf" srcId="{E313B81E-1751-4C21-8155-E4E5788F26D3}" destId="{3D57390B-957B-42E2-9EEB-3D286DE16B84}" srcOrd="0" destOrd="0" presId="urn:microsoft.com/office/officeart/2005/8/layout/vList4#1"/>
    <dgm:cxn modelId="{19C1075D-83C7-4970-98B0-AB0F5902A1F2}" type="presOf" srcId="{14720153-9E5A-4791-B542-AEBAC33FFAA0}" destId="{3F97E9AF-59CA-4670-A726-A81A35C52F6A}" srcOrd="1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651A8C1-CB5E-4FF0-8C46-BD5586A68395}" type="presOf" srcId="{68068276-3353-4C66-B853-CC5F797C3845}" destId="{1331ED41-3DD3-4EE3-8258-251B37A8AA34}" srcOrd="0" destOrd="0" presId="urn:microsoft.com/office/officeart/2005/8/layout/vList4#1"/>
    <dgm:cxn modelId="{2C883980-8E49-401B-A8B8-9BDC0A85105E}" type="presOf" srcId="{80D04304-3E0D-4A05-8FE6-DD6D874B6703}" destId="{9AD6E182-7926-43FD-862D-DB6C1E096DBB}" srcOrd="0" destOrd="0" presId="urn:microsoft.com/office/officeart/2005/8/layout/vList4#1"/>
    <dgm:cxn modelId="{253D04F9-3AAF-456C-A034-CF094768A88E}" type="presOf" srcId="{C97DEE32-CB06-4791-BCBA-64AB4E8F81A7}" destId="{3EACFEE0-BEE7-4E7A-8CB3-5254697BDBB8}" srcOrd="1" destOrd="0" presId="urn:microsoft.com/office/officeart/2005/8/layout/vList4#1"/>
    <dgm:cxn modelId="{A1E4C100-C998-455A-99C8-A9B4BB07306E}" type="presOf" srcId="{5849FEC1-5A1E-4414-904F-57C325CF3FFA}" destId="{5999125B-9A7A-4CA8-B0A5-3090618FD93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B9F39802-555B-49B1-91DD-8B783A373055}" type="presOf" srcId="{14720153-9E5A-4791-B542-AEBAC33FFAA0}" destId="{1478B144-6A91-44F3-A5A5-7AA5BD82E9F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3AEF8620-A23C-4605-952B-B3F0C2ED72AF}" type="presOf" srcId="{C97DEE32-CB06-4791-BCBA-64AB4E8F81A7}" destId="{D4719953-BCF8-4147-BA01-5072633CA648}" srcOrd="0" destOrd="0" presId="urn:microsoft.com/office/officeart/2005/8/layout/vList4#1"/>
    <dgm:cxn modelId="{CEC0DEBA-634B-4524-8AF4-570AC9C8279E}" type="presOf" srcId="{5849FEC1-5A1E-4414-904F-57C325CF3FFA}" destId="{D7B7FFCD-12D9-4CE7-BB0C-CC27FEF20D60}" srcOrd="0" destOrd="0" presId="urn:microsoft.com/office/officeart/2005/8/layout/vList4#1"/>
    <dgm:cxn modelId="{6C067DA4-C148-4740-A019-1DDB1E2F7D89}" type="presOf" srcId="{283BB4BA-AB4B-427B-A3C6-A78C2806A7E9}" destId="{5766AD94-A927-4BBF-8F16-BB20C9A98048}" srcOrd="1" destOrd="0" presId="urn:microsoft.com/office/officeart/2005/8/layout/vList4#1"/>
    <dgm:cxn modelId="{12D87181-9A4A-47CB-BD78-B1B7F16D3A58}" type="presOf" srcId="{0B9B2A67-3308-4738-A989-277DB42E2389}" destId="{3AE17446-860D-4EED-9858-81EAAEE74108}" srcOrd="0" destOrd="0" presId="urn:microsoft.com/office/officeart/2005/8/layout/vList4#1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48B224CA-ABDC-4AAE-A2F9-378A6D7B440B}" type="presParOf" srcId="{B17E2703-ED7C-40C1-AA5F-205C0BB9EA84}" destId="{72FA62D0-0599-45E8-836F-576228845A69}" srcOrd="0" destOrd="0" presId="urn:microsoft.com/office/officeart/2005/8/layout/vList4#1"/>
    <dgm:cxn modelId="{2FD481A7-1857-43D6-A25D-E3112F830860}" type="presParOf" srcId="{72FA62D0-0599-45E8-836F-576228845A69}" destId="{1331ED41-3DD3-4EE3-8258-251B37A8AA34}" srcOrd="0" destOrd="0" presId="urn:microsoft.com/office/officeart/2005/8/layout/vList4#1"/>
    <dgm:cxn modelId="{38FAF17B-4296-4BE1-B955-973D26EF28F2}" type="presParOf" srcId="{72FA62D0-0599-45E8-836F-576228845A69}" destId="{8742C5EE-2DD0-46E4-AB75-87A4D25F8D62}" srcOrd="1" destOrd="0" presId="urn:microsoft.com/office/officeart/2005/8/layout/vList4#1"/>
    <dgm:cxn modelId="{AA680023-3F3F-4B36-AC2F-94C9046B7A9D}" type="presParOf" srcId="{72FA62D0-0599-45E8-836F-576228845A69}" destId="{55312841-41DD-44DE-9A9C-3DB5A027B561}" srcOrd="2" destOrd="0" presId="urn:microsoft.com/office/officeart/2005/8/layout/vList4#1"/>
    <dgm:cxn modelId="{1657729D-1D96-4C09-A55F-0BFD73E92D18}" type="presParOf" srcId="{B17E2703-ED7C-40C1-AA5F-205C0BB9EA84}" destId="{F66298ED-D5A6-459E-9653-B88A0D7DE72D}" srcOrd="1" destOrd="0" presId="urn:microsoft.com/office/officeart/2005/8/layout/vList4#1"/>
    <dgm:cxn modelId="{77A82048-12B5-4C42-9F4C-3DFC0EF1E9EF}" type="presParOf" srcId="{B17E2703-ED7C-40C1-AA5F-205C0BB9EA84}" destId="{94272FED-D994-4743-844C-5070BB732343}" srcOrd="2" destOrd="0" presId="urn:microsoft.com/office/officeart/2005/8/layout/vList4#1"/>
    <dgm:cxn modelId="{8C6938C9-D477-496A-98D9-8279BA87D918}" type="presParOf" srcId="{94272FED-D994-4743-844C-5070BB732343}" destId="{3D57390B-957B-42E2-9EEB-3D286DE16B84}" srcOrd="0" destOrd="0" presId="urn:microsoft.com/office/officeart/2005/8/layout/vList4#1"/>
    <dgm:cxn modelId="{A2D81690-75FA-4AF6-B920-920B2C4D05C4}" type="presParOf" srcId="{94272FED-D994-4743-844C-5070BB732343}" destId="{DC3D1057-3911-49DC-8B4B-4F8305BF098A}" srcOrd="1" destOrd="0" presId="urn:microsoft.com/office/officeart/2005/8/layout/vList4#1"/>
    <dgm:cxn modelId="{19071940-CEFD-4CFD-9FF4-B92A0B2AB849}" type="presParOf" srcId="{94272FED-D994-4743-844C-5070BB732343}" destId="{ECE55AF3-693F-4ADA-963D-E4F57667994B}" srcOrd="2" destOrd="0" presId="urn:microsoft.com/office/officeart/2005/8/layout/vList4#1"/>
    <dgm:cxn modelId="{7F7F0F5E-8781-469D-8817-0A8C2418482E}" type="presParOf" srcId="{B17E2703-ED7C-40C1-AA5F-205C0BB9EA84}" destId="{A2C514FB-D7EB-4AA8-B2BD-147960D9F9FC}" srcOrd="3" destOrd="0" presId="urn:microsoft.com/office/officeart/2005/8/layout/vList4#1"/>
    <dgm:cxn modelId="{334812F8-307B-4707-89DB-F76051C05BB6}" type="presParOf" srcId="{B17E2703-ED7C-40C1-AA5F-205C0BB9EA84}" destId="{4C4B47A0-B25E-4991-B2ED-6AC55F32B923}" srcOrd="4" destOrd="0" presId="urn:microsoft.com/office/officeart/2005/8/layout/vList4#1"/>
    <dgm:cxn modelId="{8DA1904A-9424-4945-BA93-EE5F4A79BDC3}" type="presParOf" srcId="{4C4B47A0-B25E-4991-B2ED-6AC55F32B923}" destId="{D4719953-BCF8-4147-BA01-5072633CA648}" srcOrd="0" destOrd="0" presId="urn:microsoft.com/office/officeart/2005/8/layout/vList4#1"/>
    <dgm:cxn modelId="{D99B12B6-3921-4D3A-B26E-C2042AF09A8C}" type="presParOf" srcId="{4C4B47A0-B25E-4991-B2ED-6AC55F32B923}" destId="{10414709-A3FF-419B-8BA0-6B96893FDF2B}" srcOrd="1" destOrd="0" presId="urn:microsoft.com/office/officeart/2005/8/layout/vList4#1"/>
    <dgm:cxn modelId="{6F21C140-23A0-4061-A8B4-E293FEF37432}" type="presParOf" srcId="{4C4B47A0-B25E-4991-B2ED-6AC55F32B923}" destId="{3EACFEE0-BEE7-4E7A-8CB3-5254697BDBB8}" srcOrd="2" destOrd="0" presId="urn:microsoft.com/office/officeart/2005/8/layout/vList4#1"/>
    <dgm:cxn modelId="{07942148-9191-4117-91D1-96DAA7AD810A}" type="presParOf" srcId="{B17E2703-ED7C-40C1-AA5F-205C0BB9EA84}" destId="{10A85B69-F88F-4A3C-900B-DFE86B169A12}" srcOrd="5" destOrd="0" presId="urn:microsoft.com/office/officeart/2005/8/layout/vList4#1"/>
    <dgm:cxn modelId="{FD0A24D1-4D42-4C6A-94AF-A5DB5F21433B}" type="presParOf" srcId="{B17E2703-ED7C-40C1-AA5F-205C0BB9EA84}" destId="{8A66E07E-A0AF-47B7-92C7-CC6CC7F443E5}" srcOrd="6" destOrd="0" presId="urn:microsoft.com/office/officeart/2005/8/layout/vList4#1"/>
    <dgm:cxn modelId="{346CCD88-F6AF-40A0-8980-97D7B078AD1C}" type="presParOf" srcId="{8A66E07E-A0AF-47B7-92C7-CC6CC7F443E5}" destId="{3AE17446-860D-4EED-9858-81EAAEE74108}" srcOrd="0" destOrd="0" presId="urn:microsoft.com/office/officeart/2005/8/layout/vList4#1"/>
    <dgm:cxn modelId="{1D33DB25-CEBA-45E4-9704-A7FCE6D183D3}" type="presParOf" srcId="{8A66E07E-A0AF-47B7-92C7-CC6CC7F443E5}" destId="{59208E79-B8A7-477C-B741-F3EAF6407C81}" srcOrd="1" destOrd="0" presId="urn:microsoft.com/office/officeart/2005/8/layout/vList4#1"/>
    <dgm:cxn modelId="{241C2C8A-67D8-45D5-8410-99B787C92583}" type="presParOf" srcId="{8A66E07E-A0AF-47B7-92C7-CC6CC7F443E5}" destId="{6DB89233-6C18-422C-8D76-B2F98DAF26EC}" srcOrd="2" destOrd="0" presId="urn:microsoft.com/office/officeart/2005/8/layout/vList4#1"/>
    <dgm:cxn modelId="{0A1B338E-8966-4A92-8FD6-FA04BFEA45BC}" type="presParOf" srcId="{B17E2703-ED7C-40C1-AA5F-205C0BB9EA84}" destId="{02E0AD22-7058-452F-B290-0D39F0EB17AA}" srcOrd="7" destOrd="0" presId="urn:microsoft.com/office/officeart/2005/8/layout/vList4#1"/>
    <dgm:cxn modelId="{748A6EFB-8DE9-4F6B-AA2D-87A00B27A9E4}" type="presParOf" srcId="{B17E2703-ED7C-40C1-AA5F-205C0BB9EA84}" destId="{A57F95BE-27F2-41AB-B63D-7038374C4C59}" srcOrd="8" destOrd="0" presId="urn:microsoft.com/office/officeart/2005/8/layout/vList4#1"/>
    <dgm:cxn modelId="{721F03BF-6F11-48A6-83A7-24F523563F0F}" type="presParOf" srcId="{A57F95BE-27F2-41AB-B63D-7038374C4C59}" destId="{6F1AC558-B690-461C-B5CE-AAE1CB5AB2D5}" srcOrd="0" destOrd="0" presId="urn:microsoft.com/office/officeart/2005/8/layout/vList4#1"/>
    <dgm:cxn modelId="{CE6B710F-7041-475A-91A0-0D240A6F4710}" type="presParOf" srcId="{A57F95BE-27F2-41AB-B63D-7038374C4C59}" destId="{2003A7FB-1724-4544-9794-4673CCE03B14}" srcOrd="1" destOrd="0" presId="urn:microsoft.com/office/officeart/2005/8/layout/vList4#1"/>
    <dgm:cxn modelId="{F6D3FED4-E8AE-4ED6-A37F-6FDFACE208C2}" type="presParOf" srcId="{A57F95BE-27F2-41AB-B63D-7038374C4C59}" destId="{3BE8356C-280C-452F-96AE-1E3CA2407392}" srcOrd="2" destOrd="0" presId="urn:microsoft.com/office/officeart/2005/8/layout/vList4#1"/>
    <dgm:cxn modelId="{FF520CE8-C166-4392-A08D-8CAC9FED9C8A}" type="presParOf" srcId="{B17E2703-ED7C-40C1-AA5F-205C0BB9EA84}" destId="{1C588693-7187-476D-85BF-914EA6FAC52E}" srcOrd="9" destOrd="0" presId="urn:microsoft.com/office/officeart/2005/8/layout/vList4#1"/>
    <dgm:cxn modelId="{8C094454-FB4B-457F-974E-553005C4C51C}" type="presParOf" srcId="{B17E2703-ED7C-40C1-AA5F-205C0BB9EA84}" destId="{90379C4C-F476-48B2-853A-3EF79FC9F0E4}" srcOrd="10" destOrd="0" presId="urn:microsoft.com/office/officeart/2005/8/layout/vList4#1"/>
    <dgm:cxn modelId="{D4C133A0-A4F0-435E-B62E-B67276E9BB83}" type="presParOf" srcId="{90379C4C-F476-48B2-853A-3EF79FC9F0E4}" destId="{D7B7FFCD-12D9-4CE7-BB0C-CC27FEF20D60}" srcOrd="0" destOrd="0" presId="urn:microsoft.com/office/officeart/2005/8/layout/vList4#1"/>
    <dgm:cxn modelId="{C7335A02-EB25-4063-900A-0E6455E7B711}" type="presParOf" srcId="{90379C4C-F476-48B2-853A-3EF79FC9F0E4}" destId="{08F03969-8BA4-4C20-A6DA-9D5F480CD495}" srcOrd="1" destOrd="0" presId="urn:microsoft.com/office/officeart/2005/8/layout/vList4#1"/>
    <dgm:cxn modelId="{87995325-F859-4525-9236-BD96132FE466}" type="presParOf" srcId="{90379C4C-F476-48B2-853A-3EF79FC9F0E4}" destId="{5999125B-9A7A-4CA8-B0A5-3090618FD93C}" srcOrd="2" destOrd="0" presId="urn:microsoft.com/office/officeart/2005/8/layout/vList4#1"/>
    <dgm:cxn modelId="{8BA107A8-12DE-4B87-90C5-E417208D0ACA}" type="presParOf" srcId="{B17E2703-ED7C-40C1-AA5F-205C0BB9EA84}" destId="{01AD0B09-A25C-4D55-9A17-423D1A726D84}" srcOrd="11" destOrd="0" presId="urn:microsoft.com/office/officeart/2005/8/layout/vList4#1"/>
    <dgm:cxn modelId="{064F0E92-9169-42FF-AEAE-02B4CFA20368}" type="presParOf" srcId="{B17E2703-ED7C-40C1-AA5F-205C0BB9EA84}" destId="{8C5F05DE-C898-4B9F-BA32-AE0B4C74C870}" srcOrd="12" destOrd="0" presId="urn:microsoft.com/office/officeart/2005/8/layout/vList4#1"/>
    <dgm:cxn modelId="{3D7BF826-A124-4A31-9F70-61E85801A2EF}" type="presParOf" srcId="{8C5F05DE-C898-4B9F-BA32-AE0B4C74C870}" destId="{1478B144-6A91-44F3-A5A5-7AA5BD82E9F4}" srcOrd="0" destOrd="0" presId="urn:microsoft.com/office/officeart/2005/8/layout/vList4#1"/>
    <dgm:cxn modelId="{83F008AF-BD48-43A9-8BAD-1DFC5F5B66B6}" type="presParOf" srcId="{8C5F05DE-C898-4B9F-BA32-AE0B4C74C870}" destId="{ED5C4097-B442-43C1-981D-C2216E05C1E6}" srcOrd="1" destOrd="0" presId="urn:microsoft.com/office/officeart/2005/8/layout/vList4#1"/>
    <dgm:cxn modelId="{5651DD2F-1941-4F08-8B9C-5507F5E66C04}" type="presParOf" srcId="{8C5F05DE-C898-4B9F-BA32-AE0B4C74C870}" destId="{3F97E9AF-59CA-4670-A726-A81A35C52F6A}" srcOrd="2" destOrd="0" presId="urn:microsoft.com/office/officeart/2005/8/layout/vList4#1"/>
    <dgm:cxn modelId="{8B6F4382-5EA3-444D-B496-0FAA1EEC8A42}" type="presParOf" srcId="{B17E2703-ED7C-40C1-AA5F-205C0BB9EA84}" destId="{B50C7221-512C-470C-927B-6B2BDF7D2CD9}" srcOrd="13" destOrd="0" presId="urn:microsoft.com/office/officeart/2005/8/layout/vList4#1"/>
    <dgm:cxn modelId="{C37CE2D9-B4B7-45E1-931A-F983596EA64E}" type="presParOf" srcId="{B17E2703-ED7C-40C1-AA5F-205C0BB9EA84}" destId="{62880E1B-E357-4A58-BCED-A18B0BB7AD07}" srcOrd="14" destOrd="0" presId="urn:microsoft.com/office/officeart/2005/8/layout/vList4#1"/>
    <dgm:cxn modelId="{6CFA45DA-04F8-4DFD-96C0-89970CCE85FE}" type="presParOf" srcId="{62880E1B-E357-4A58-BCED-A18B0BB7AD07}" destId="{9AD6E182-7926-43FD-862D-DB6C1E096DBB}" srcOrd="0" destOrd="0" presId="urn:microsoft.com/office/officeart/2005/8/layout/vList4#1"/>
    <dgm:cxn modelId="{8CE02694-E438-45D9-83D2-0A4A0096C024}" type="presParOf" srcId="{62880E1B-E357-4A58-BCED-A18B0BB7AD07}" destId="{2224C93D-8A54-4ED8-83DD-340BDE331EFF}" srcOrd="1" destOrd="0" presId="urn:microsoft.com/office/officeart/2005/8/layout/vList4#1"/>
    <dgm:cxn modelId="{FE98911D-9DE4-4302-B0C0-19D96D138815}" type="presParOf" srcId="{62880E1B-E357-4A58-BCED-A18B0BB7AD07}" destId="{FA4F5030-70F2-44CA-85F0-825AD2CAAF02}" srcOrd="2" destOrd="0" presId="urn:microsoft.com/office/officeart/2005/8/layout/vList4#1"/>
    <dgm:cxn modelId="{5FC7F463-EE17-4AB0-8CCA-CD1543857D14}" type="presParOf" srcId="{B17E2703-ED7C-40C1-AA5F-205C0BB9EA84}" destId="{DDC8058C-F171-4F67-B291-E4A313536B15}" srcOrd="15" destOrd="0" presId="urn:microsoft.com/office/officeart/2005/8/layout/vList4#1"/>
    <dgm:cxn modelId="{D00F166C-41BA-4146-AD22-7169F4154053}" type="presParOf" srcId="{B17E2703-ED7C-40C1-AA5F-205C0BB9EA84}" destId="{8CB875B0-CCD6-41BC-8E1A-6BA75BEA342C}" srcOrd="16" destOrd="0" presId="urn:microsoft.com/office/officeart/2005/8/layout/vList4#1"/>
    <dgm:cxn modelId="{64D656BF-1265-4CE1-AC2F-38A6E466C3EE}" type="presParOf" srcId="{8CB875B0-CCD6-41BC-8E1A-6BA75BEA342C}" destId="{34A450A6-A71A-4B4A-ABCF-E495589E6039}" srcOrd="0" destOrd="0" presId="urn:microsoft.com/office/officeart/2005/8/layout/vList4#1"/>
    <dgm:cxn modelId="{035D7F24-36E8-47AF-A40A-68A1568F58B5}" type="presParOf" srcId="{8CB875B0-CCD6-41BC-8E1A-6BA75BEA342C}" destId="{0619B20F-9672-492C-8987-84607BF9C821}" srcOrd="1" destOrd="0" presId="urn:microsoft.com/office/officeart/2005/8/layout/vList4#1"/>
    <dgm:cxn modelId="{710D0A43-463A-4E7D-8541-93B22E0C7735}" type="presParOf" srcId="{8CB875B0-CCD6-41BC-8E1A-6BA75BEA342C}" destId="{5766AD94-A927-4BBF-8F16-BB20C9A98048}" srcOrd="2" destOrd="0" presId="urn:microsoft.com/office/officeart/2005/8/layout/vList4#1"/>
    <dgm:cxn modelId="{FA1806EC-C04B-452D-984B-BB2E5F22EAF9}" type="presParOf" srcId="{B17E2703-ED7C-40C1-AA5F-205C0BB9EA84}" destId="{CAAADE0C-137A-4852-9142-26C961AF9DB4}" srcOrd="17" destOrd="0" presId="urn:microsoft.com/office/officeart/2005/8/layout/vList4#1"/>
    <dgm:cxn modelId="{2B4BB3C5-956C-4C23-AFFE-7731640410F1}" type="presParOf" srcId="{B17E2703-ED7C-40C1-AA5F-205C0BB9EA84}" destId="{21D6EE77-B269-413B-8A8E-BF663BBB72A9}" srcOrd="18" destOrd="0" presId="urn:microsoft.com/office/officeart/2005/8/layout/vList4#1"/>
    <dgm:cxn modelId="{5CA87329-A3FD-4EFE-8033-C3621D235545}" type="presParOf" srcId="{21D6EE77-B269-413B-8A8E-BF663BBB72A9}" destId="{C4D98711-0A1C-45B8-9E73-C043B23D2A84}" srcOrd="0" destOrd="0" presId="urn:microsoft.com/office/officeart/2005/8/layout/vList4#1"/>
    <dgm:cxn modelId="{820750A5-3C37-42FE-8786-0CB3C51B39DF}" type="presParOf" srcId="{21D6EE77-B269-413B-8A8E-BF663BBB72A9}" destId="{883DFF07-624F-4101-BDDC-E94E60B69A6C}" srcOrd="1" destOrd="0" presId="urn:microsoft.com/office/officeart/2005/8/layout/vList4#1"/>
    <dgm:cxn modelId="{E66CB20F-E51A-48F5-B3FB-1BC48002B529}" type="presParOf" srcId="{21D6EE77-B269-413B-8A8E-BF663BBB72A9}" destId="{320EAC60-66BC-45DF-BD33-078D7C6AC8DC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26 667,6</a:t>
          </a:r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0CB101B1-31FC-4497-B774-302BD4E2A2CB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 48 554,3</a:t>
          </a:r>
        </a:p>
      </dgm:t>
    </dgm:pt>
    <dgm:pt modelId="{72B65FE5-70A3-4544-A451-2D11560A5446}" type="parTrans" cxnId="{9469BABD-7B52-472A-919C-FD09352CDD3D}">
      <dgm:prSet/>
      <dgm:spPr/>
      <dgm:t>
        <a:bodyPr/>
        <a:lstStyle/>
        <a:p>
          <a:endParaRPr lang="ru-RU"/>
        </a:p>
      </dgm:t>
    </dgm:pt>
    <dgm:pt modelId="{A20E049E-2BD9-47CC-87E7-27BD5E13D5CD}" type="sibTrans" cxnId="{9469BABD-7B52-472A-919C-FD09352CDD3D}">
      <dgm:prSet/>
      <dgm:spPr/>
      <dgm:t>
        <a:bodyPr/>
        <a:lstStyle/>
        <a:p>
          <a:endParaRPr lang="ru-RU"/>
        </a:p>
      </dgm:t>
    </dgm:pt>
    <dgm:pt modelId="{8061A499-68BB-4517-AEA3-079F9BE298A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 18 361,9</a:t>
          </a:r>
        </a:p>
      </dgm:t>
    </dgm:pt>
    <dgm:pt modelId="{55E260D4-7E74-422F-989D-1A883D30C42B}" type="parTrans" cxnId="{1B953493-F6F7-47FE-B292-8924ADD9A5A0}">
      <dgm:prSet/>
      <dgm:spPr/>
      <dgm:t>
        <a:bodyPr/>
        <a:lstStyle/>
        <a:p>
          <a:endParaRPr lang="ru-RU"/>
        </a:p>
      </dgm:t>
    </dgm:pt>
    <dgm:pt modelId="{2FF04357-4C60-47B2-ABA7-F34F2DD98536}" type="sibTrans" cxnId="{1B953493-F6F7-47FE-B292-8924ADD9A5A0}">
      <dgm:prSet/>
      <dgm:spPr/>
      <dgm:t>
        <a:bodyPr/>
        <a:lstStyle/>
        <a:p>
          <a:endParaRPr lang="ru-RU"/>
        </a:p>
      </dgm:t>
    </dgm:pt>
    <dgm:pt modelId="{61D99D17-2746-4EA0-AD49-B2201E3298AB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245,1</a:t>
          </a:r>
        </a:p>
        <a:p>
          <a:pPr algn="l"/>
          <a:endParaRPr lang="ru-RU" sz="800" dirty="0"/>
        </a:p>
      </dgm:t>
    </dgm:pt>
    <dgm:pt modelId="{F346383C-8891-40C0-90C8-ECC53B07E9E8}" type="parTrans" cxnId="{2FFF13D2-4E77-4CFF-9A31-0A14F3F2418D}">
      <dgm:prSet/>
      <dgm:spPr/>
      <dgm:t>
        <a:bodyPr/>
        <a:lstStyle/>
        <a:p>
          <a:endParaRPr lang="ru-RU"/>
        </a:p>
      </dgm:t>
    </dgm:pt>
    <dgm:pt modelId="{6560EDE6-CC5A-4C9D-8A2C-2654E990D14A}" type="sibTrans" cxnId="{2FFF13D2-4E77-4CFF-9A31-0A14F3F2418D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219,0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2 862,0</a:t>
          </a:r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A4CE49AD-1A18-4A2C-80A5-1A3F349E087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1 037,5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B9CD28-E898-4A49-AB7C-5A8CDEBE3ADD}" type="sibTrans" cxnId="{9DF078AB-FE31-467F-A7FC-24DE153F0502}">
      <dgm:prSet/>
      <dgm:spPr/>
      <dgm:t>
        <a:bodyPr/>
        <a:lstStyle/>
        <a:p>
          <a:endParaRPr lang="ru-RU"/>
        </a:p>
      </dgm:t>
    </dgm:pt>
    <dgm:pt modelId="{7269DE79-C9CB-45DF-BD9A-90C439D61559}" type="parTrans" cxnId="{9DF078AB-FE31-467F-A7FC-24DE153F0502}">
      <dgm:prSet/>
      <dgm:spPr/>
      <dgm:t>
        <a:bodyPr/>
        <a:lstStyle/>
        <a:p>
          <a:endParaRPr lang="ru-RU"/>
        </a:p>
      </dgm:t>
    </dgm:pt>
    <dgm:pt modelId="{B799D41D-18F0-4562-BC98-3248C3B23885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466,3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8CB2CC-CF63-4F46-9A49-286F7366100C}" type="parTrans" cxnId="{C1CA5086-3A3E-4B16-83EF-D60AF536EAB9}">
      <dgm:prSet/>
      <dgm:spPr/>
      <dgm:t>
        <a:bodyPr/>
        <a:lstStyle/>
        <a:p>
          <a:endParaRPr lang="ru-RU"/>
        </a:p>
      </dgm:t>
    </dgm:pt>
    <dgm:pt modelId="{AEC6FA40-A2F5-40E5-80E1-5A9BA2D8C059}" type="sibTrans" cxnId="{C1CA5086-3A3E-4B16-83EF-D60AF536EAB9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8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8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8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8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8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931DB2C6-6A18-4320-B852-C2613EDB2FA8}" type="pres">
      <dgm:prSet presAssocID="{0CB101B1-31FC-4497-B774-302BD4E2A2CB}" presName="comp" presStyleCnt="0"/>
      <dgm:spPr/>
      <dgm:t>
        <a:bodyPr/>
        <a:lstStyle/>
        <a:p>
          <a:endParaRPr lang="ru-RU"/>
        </a:p>
      </dgm:t>
    </dgm:pt>
    <dgm:pt modelId="{67233FA9-89F9-43A8-9F80-99BA1DBCD9E3}" type="pres">
      <dgm:prSet presAssocID="{0CB101B1-31FC-4497-B774-302BD4E2A2CB}" presName="box" presStyleLbl="node1" presStyleIdx="3" presStyleCnt="8"/>
      <dgm:spPr/>
      <dgm:t>
        <a:bodyPr/>
        <a:lstStyle/>
        <a:p>
          <a:endParaRPr lang="ru-RU"/>
        </a:p>
      </dgm:t>
    </dgm:pt>
    <dgm:pt modelId="{B43CAF5A-DF0E-47F1-8B84-50B2394B9328}" type="pres">
      <dgm:prSet presAssocID="{0CB101B1-31FC-4497-B774-302BD4E2A2CB}" presName="img" presStyleLbl="fgImgPlac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D0EA491-65AE-4061-9E58-F527A96B4B18}" type="pres">
      <dgm:prSet presAssocID="{0CB101B1-31FC-4497-B774-302BD4E2A2CB}" presName="text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375768-0ECA-4AFD-96FD-19990CEB488B}" type="pres">
      <dgm:prSet presAssocID="{A20E049E-2BD9-47CC-87E7-27BD5E13D5CD}" presName="spacer" presStyleCnt="0"/>
      <dgm:spPr/>
      <dgm:t>
        <a:bodyPr/>
        <a:lstStyle/>
        <a:p>
          <a:endParaRPr lang="ru-RU"/>
        </a:p>
      </dgm:t>
    </dgm:pt>
    <dgm:pt modelId="{7D4D5190-7A99-4EE3-BF13-894BFF6BFA1A}" type="pres">
      <dgm:prSet presAssocID="{8061A499-68BB-4517-AEA3-079F9BE298A5}" presName="comp" presStyleCnt="0"/>
      <dgm:spPr/>
      <dgm:t>
        <a:bodyPr/>
        <a:lstStyle/>
        <a:p>
          <a:endParaRPr lang="ru-RU"/>
        </a:p>
      </dgm:t>
    </dgm:pt>
    <dgm:pt modelId="{681E65EC-7E48-44FF-9933-C4F2C62D5FC2}" type="pres">
      <dgm:prSet presAssocID="{8061A499-68BB-4517-AEA3-079F9BE298A5}" presName="box" presStyleLbl="node1" presStyleIdx="4" presStyleCnt="8"/>
      <dgm:spPr/>
      <dgm:t>
        <a:bodyPr/>
        <a:lstStyle/>
        <a:p>
          <a:endParaRPr lang="ru-RU"/>
        </a:p>
      </dgm:t>
    </dgm:pt>
    <dgm:pt modelId="{7DE197FE-AADA-44C3-8B2B-CF16D12E116A}" type="pres">
      <dgm:prSet presAssocID="{8061A499-68BB-4517-AEA3-079F9BE298A5}" presName="img" presStyleLbl="fgImgPlac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5C59F69-595E-4B67-B539-081BDD40D04C}" type="pres">
      <dgm:prSet presAssocID="{8061A499-68BB-4517-AEA3-079F9BE298A5}" presName="text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FA3499-CF7C-4437-BB77-60DAFC4E26ED}" type="pres">
      <dgm:prSet presAssocID="{2FF04357-4C60-47B2-ABA7-F34F2DD98536}" presName="spacer" presStyleCnt="0"/>
      <dgm:spPr/>
      <dgm:t>
        <a:bodyPr/>
        <a:lstStyle/>
        <a:p>
          <a:endParaRPr lang="ru-RU"/>
        </a:p>
      </dgm:t>
    </dgm:pt>
    <dgm:pt modelId="{E9C9C0DB-7628-4918-95C6-35F53D811906}" type="pres">
      <dgm:prSet presAssocID="{61D99D17-2746-4EA0-AD49-B2201E3298AB}" presName="comp" presStyleCnt="0"/>
      <dgm:spPr/>
      <dgm:t>
        <a:bodyPr/>
        <a:lstStyle/>
        <a:p>
          <a:endParaRPr lang="ru-RU"/>
        </a:p>
      </dgm:t>
    </dgm:pt>
    <dgm:pt modelId="{0CE79A18-16FB-4FBF-9129-D4AB1E2AEE32}" type="pres">
      <dgm:prSet presAssocID="{61D99D17-2746-4EA0-AD49-B2201E3298AB}" presName="box" presStyleLbl="node1" presStyleIdx="5" presStyleCnt="8"/>
      <dgm:spPr/>
      <dgm:t>
        <a:bodyPr/>
        <a:lstStyle/>
        <a:p>
          <a:endParaRPr lang="ru-RU"/>
        </a:p>
      </dgm:t>
    </dgm:pt>
    <dgm:pt modelId="{3A722FFA-D144-4D82-A948-F625B32E43B9}" type="pres">
      <dgm:prSet presAssocID="{61D99D17-2746-4EA0-AD49-B2201E3298AB}" presName="img" presStyleLbl="fgImgPlac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CE6E21C-486E-4E7A-97E6-FE3F941B762A}" type="pres">
      <dgm:prSet presAssocID="{61D99D17-2746-4EA0-AD49-B2201E3298AB}" presName="text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CAA09F-143F-4B40-80E5-A794F015530E}" type="pres">
      <dgm:prSet presAssocID="{6560EDE6-CC5A-4C9D-8A2C-2654E990D14A}" presName="spacer" presStyleCnt="0"/>
      <dgm:spPr/>
      <dgm:t>
        <a:bodyPr/>
        <a:lstStyle/>
        <a:p>
          <a:endParaRPr lang="ru-RU"/>
        </a:p>
      </dgm:t>
    </dgm:pt>
    <dgm:pt modelId="{8F724AD0-576F-473F-9A92-8FD60E9313F8}" type="pres">
      <dgm:prSet presAssocID="{A4CE49AD-1A18-4A2C-80A5-1A3F349E0870}" presName="comp" presStyleCnt="0"/>
      <dgm:spPr/>
      <dgm:t>
        <a:bodyPr/>
        <a:lstStyle/>
        <a:p>
          <a:endParaRPr lang="ru-RU"/>
        </a:p>
      </dgm:t>
    </dgm:pt>
    <dgm:pt modelId="{6A7AB031-00B3-45E0-8657-6E357C6FEE84}" type="pres">
      <dgm:prSet presAssocID="{A4CE49AD-1A18-4A2C-80A5-1A3F349E0870}" presName="box" presStyleLbl="node1" presStyleIdx="6" presStyleCnt="8"/>
      <dgm:spPr/>
      <dgm:t>
        <a:bodyPr/>
        <a:lstStyle/>
        <a:p>
          <a:endParaRPr lang="ru-RU"/>
        </a:p>
      </dgm:t>
    </dgm:pt>
    <dgm:pt modelId="{ADCF5807-D118-479A-8088-B110FBE04908}" type="pres">
      <dgm:prSet presAssocID="{A4CE49AD-1A18-4A2C-80A5-1A3F349E0870}" presName="img" presStyleLbl="fgImgPlace1" presStyleIdx="6" presStyleCnt="8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D358B487-D7DC-407F-B80F-C670DFC81BFE}" type="pres">
      <dgm:prSet presAssocID="{A4CE49AD-1A18-4A2C-80A5-1A3F349E0870}" presName="text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BF306C-D7EB-4FE0-BF18-4CC3F48B8517}" type="pres">
      <dgm:prSet presAssocID="{91B9CD28-E898-4A49-AB7C-5A8CDEBE3ADD}" presName="spacer" presStyleCnt="0"/>
      <dgm:spPr/>
      <dgm:t>
        <a:bodyPr/>
        <a:lstStyle/>
        <a:p>
          <a:endParaRPr lang="ru-RU"/>
        </a:p>
      </dgm:t>
    </dgm:pt>
    <dgm:pt modelId="{E08ADAFB-11CA-4F26-BB21-667917CF064E}" type="pres">
      <dgm:prSet presAssocID="{B799D41D-18F0-4562-BC98-3248C3B23885}" presName="comp" presStyleCnt="0"/>
      <dgm:spPr/>
      <dgm:t>
        <a:bodyPr/>
        <a:lstStyle/>
        <a:p>
          <a:endParaRPr lang="ru-RU"/>
        </a:p>
      </dgm:t>
    </dgm:pt>
    <dgm:pt modelId="{F7B0B363-65F3-416B-A622-0D6225714DF7}" type="pres">
      <dgm:prSet presAssocID="{B799D41D-18F0-4562-BC98-3248C3B23885}" presName="box" presStyleLbl="node1" presStyleIdx="7" presStyleCnt="8"/>
      <dgm:spPr/>
      <dgm:t>
        <a:bodyPr/>
        <a:lstStyle/>
        <a:p>
          <a:endParaRPr lang="ru-RU"/>
        </a:p>
      </dgm:t>
    </dgm:pt>
    <dgm:pt modelId="{95943E24-009A-4517-8731-06C749EA3D05}" type="pres">
      <dgm:prSet presAssocID="{B799D41D-18F0-4562-BC98-3248C3B23885}" presName="img" presStyleLbl="fgImgPlace1" presStyleIdx="7" presStyleCnt="8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875E80B-84C7-4E18-9DCA-3BB92F5B979F}" type="pres">
      <dgm:prSet presAssocID="{B799D41D-18F0-4562-BC98-3248C3B23885}" presName="text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EA2A10-BCA3-424D-A256-34185C8A5FE1}" type="presOf" srcId="{68068276-3353-4C66-B853-CC5F797C3845}" destId="{1331ED41-3DD3-4EE3-8258-251B37A8AA34}" srcOrd="0" destOrd="0" presId="urn:microsoft.com/office/officeart/2005/8/layout/vList4#2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59232065-83ED-4EE5-84FE-9F42302E3677}" type="presOf" srcId="{227A101D-8088-4F21-A936-43AB877355D2}" destId="{B17E2703-ED7C-40C1-AA5F-205C0BB9EA84}" srcOrd="0" destOrd="0" presId="urn:microsoft.com/office/officeart/2005/8/layout/vList4#2"/>
    <dgm:cxn modelId="{83ED1605-9898-44EC-97C7-403F4903722A}" type="presOf" srcId="{B799D41D-18F0-4562-BC98-3248C3B23885}" destId="{F7B0B363-65F3-416B-A622-0D6225714DF7}" srcOrd="0" destOrd="0" presId="urn:microsoft.com/office/officeart/2005/8/layout/vList4#2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2FFF13D2-4E77-4CFF-9A31-0A14F3F2418D}" srcId="{227A101D-8088-4F21-A936-43AB877355D2}" destId="{61D99D17-2746-4EA0-AD49-B2201E3298AB}" srcOrd="5" destOrd="0" parTransId="{F346383C-8891-40C0-90C8-ECC53B07E9E8}" sibTransId="{6560EDE6-CC5A-4C9D-8A2C-2654E990D14A}"/>
    <dgm:cxn modelId="{885B292C-DD8E-480A-B202-895A9056DCC3}" type="presOf" srcId="{A4CE49AD-1A18-4A2C-80A5-1A3F349E0870}" destId="{6A7AB031-00B3-45E0-8657-6E357C6FEE84}" srcOrd="0" destOrd="0" presId="urn:microsoft.com/office/officeart/2005/8/layout/vList4#2"/>
    <dgm:cxn modelId="{A584C6D1-A193-40C2-B605-BB7B8C08ACEE}" type="presOf" srcId="{C97DEE32-CB06-4791-BCBA-64AB4E8F81A7}" destId="{3EACFEE0-BEE7-4E7A-8CB3-5254697BDBB8}" srcOrd="1" destOrd="0" presId="urn:microsoft.com/office/officeart/2005/8/layout/vList4#2"/>
    <dgm:cxn modelId="{398183BB-80BF-45AF-8E12-69BE0AE25995}" type="presOf" srcId="{B799D41D-18F0-4562-BC98-3248C3B23885}" destId="{9875E80B-84C7-4E18-9DCA-3BB92F5B979F}" srcOrd="1" destOrd="0" presId="urn:microsoft.com/office/officeart/2005/8/layout/vList4#2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37F86489-99BF-496E-A875-EB90D90BD2F9}" type="presOf" srcId="{8061A499-68BB-4517-AEA3-079F9BE298A5}" destId="{681E65EC-7E48-44FF-9933-C4F2C62D5FC2}" srcOrd="0" destOrd="0" presId="urn:microsoft.com/office/officeart/2005/8/layout/vList4#2"/>
    <dgm:cxn modelId="{C31A4F5B-9AA7-438F-833F-6DE0E0EDC3F8}" type="presOf" srcId="{61D99D17-2746-4EA0-AD49-B2201E3298AB}" destId="{4CE6E21C-486E-4E7A-97E6-FE3F941B762A}" srcOrd="1" destOrd="0" presId="urn:microsoft.com/office/officeart/2005/8/layout/vList4#2"/>
    <dgm:cxn modelId="{1B953493-F6F7-47FE-B292-8924ADD9A5A0}" srcId="{227A101D-8088-4F21-A936-43AB877355D2}" destId="{8061A499-68BB-4517-AEA3-079F9BE298A5}" srcOrd="4" destOrd="0" parTransId="{55E260D4-7E74-422F-989D-1A883D30C42B}" sibTransId="{2FF04357-4C60-47B2-ABA7-F34F2DD98536}"/>
    <dgm:cxn modelId="{F3EF7BDE-88A6-411E-8534-8766A55F049E}" type="presOf" srcId="{A4CE49AD-1A18-4A2C-80A5-1A3F349E0870}" destId="{D358B487-D7DC-407F-B80F-C670DFC81BFE}" srcOrd="1" destOrd="0" presId="urn:microsoft.com/office/officeart/2005/8/layout/vList4#2"/>
    <dgm:cxn modelId="{AE63A111-8161-4EF9-9BA3-831349C27267}" type="presOf" srcId="{0CB101B1-31FC-4497-B774-302BD4E2A2CB}" destId="{ED0EA491-65AE-4061-9E58-F527A96B4B18}" srcOrd="1" destOrd="0" presId="urn:microsoft.com/office/officeart/2005/8/layout/vList4#2"/>
    <dgm:cxn modelId="{9424FD1F-BF44-49CB-B421-DB6AA3958273}" type="presOf" srcId="{0CB101B1-31FC-4497-B774-302BD4E2A2CB}" destId="{67233FA9-89F9-43A8-9F80-99BA1DBCD9E3}" srcOrd="0" destOrd="0" presId="urn:microsoft.com/office/officeart/2005/8/layout/vList4#2"/>
    <dgm:cxn modelId="{A68064EF-0B10-4387-B9D8-B99FA8E4DA8A}" type="presOf" srcId="{C97DEE32-CB06-4791-BCBA-64AB4E8F81A7}" destId="{D4719953-BCF8-4147-BA01-5072633CA648}" srcOrd="0" destOrd="0" presId="urn:microsoft.com/office/officeart/2005/8/layout/vList4#2"/>
    <dgm:cxn modelId="{7C3510CA-C2C7-4A33-93E7-D9BA431467A4}" type="presOf" srcId="{61D99D17-2746-4EA0-AD49-B2201E3298AB}" destId="{0CE79A18-16FB-4FBF-9129-D4AB1E2AEE32}" srcOrd="0" destOrd="0" presId="urn:microsoft.com/office/officeart/2005/8/layout/vList4#2"/>
    <dgm:cxn modelId="{2A87EDAB-84F8-4312-8051-BB10927F8033}" type="presOf" srcId="{8061A499-68BB-4517-AEA3-079F9BE298A5}" destId="{15C59F69-595E-4B67-B539-081BDD40D04C}" srcOrd="1" destOrd="0" presId="urn:microsoft.com/office/officeart/2005/8/layout/vList4#2"/>
    <dgm:cxn modelId="{DEB3D09F-9DB9-4D85-B653-FEBFDD36893C}" type="presOf" srcId="{68068276-3353-4C66-B853-CC5F797C3845}" destId="{55312841-41DD-44DE-9A9C-3DB5A027B561}" srcOrd="1" destOrd="0" presId="urn:microsoft.com/office/officeart/2005/8/layout/vList4#2"/>
    <dgm:cxn modelId="{9469BABD-7B52-472A-919C-FD09352CDD3D}" srcId="{227A101D-8088-4F21-A936-43AB877355D2}" destId="{0CB101B1-31FC-4497-B774-302BD4E2A2CB}" srcOrd="3" destOrd="0" parTransId="{72B65FE5-70A3-4544-A451-2D11560A5446}" sibTransId="{A20E049E-2BD9-47CC-87E7-27BD5E13D5CD}"/>
    <dgm:cxn modelId="{C1CA5086-3A3E-4B16-83EF-D60AF536EAB9}" srcId="{227A101D-8088-4F21-A936-43AB877355D2}" destId="{B799D41D-18F0-4562-BC98-3248C3B23885}" srcOrd="7" destOrd="0" parTransId="{EB8CB2CC-CF63-4F46-9A49-286F7366100C}" sibTransId="{AEC6FA40-A2F5-40E5-80E1-5A9BA2D8C059}"/>
    <dgm:cxn modelId="{9DF078AB-FE31-467F-A7FC-24DE153F0502}" srcId="{227A101D-8088-4F21-A936-43AB877355D2}" destId="{A4CE49AD-1A18-4A2C-80A5-1A3F349E0870}" srcOrd="6" destOrd="0" parTransId="{7269DE79-C9CB-45DF-BD9A-90C439D61559}" sibTransId="{91B9CD28-E898-4A49-AB7C-5A8CDEBE3ADD}"/>
    <dgm:cxn modelId="{B6F0A453-40CD-45F6-B91C-06E029536352}" type="presOf" srcId="{E313B81E-1751-4C21-8155-E4E5788F26D3}" destId="{ECE55AF3-693F-4ADA-963D-E4F57667994B}" srcOrd="1" destOrd="0" presId="urn:microsoft.com/office/officeart/2005/8/layout/vList4#2"/>
    <dgm:cxn modelId="{9617D388-CBFA-40B6-B6F2-8848BAB224D2}" type="presOf" srcId="{E313B81E-1751-4C21-8155-E4E5788F26D3}" destId="{3D57390B-957B-42E2-9EEB-3D286DE16B84}" srcOrd="0" destOrd="0" presId="urn:microsoft.com/office/officeart/2005/8/layout/vList4#2"/>
    <dgm:cxn modelId="{598CD40D-0F71-4C60-8CBC-E883F108B803}" type="presParOf" srcId="{B17E2703-ED7C-40C1-AA5F-205C0BB9EA84}" destId="{72FA62D0-0599-45E8-836F-576228845A69}" srcOrd="0" destOrd="0" presId="urn:microsoft.com/office/officeart/2005/8/layout/vList4#2"/>
    <dgm:cxn modelId="{F4719FA0-145D-4115-B614-5C98022E4A7F}" type="presParOf" srcId="{72FA62D0-0599-45E8-836F-576228845A69}" destId="{1331ED41-3DD3-4EE3-8258-251B37A8AA34}" srcOrd="0" destOrd="0" presId="urn:microsoft.com/office/officeart/2005/8/layout/vList4#2"/>
    <dgm:cxn modelId="{068BB3AE-6713-4639-AF7A-3D3DC0678285}" type="presParOf" srcId="{72FA62D0-0599-45E8-836F-576228845A69}" destId="{8742C5EE-2DD0-46E4-AB75-87A4D25F8D62}" srcOrd="1" destOrd="0" presId="urn:microsoft.com/office/officeart/2005/8/layout/vList4#2"/>
    <dgm:cxn modelId="{B84B9901-63C5-4771-B7BD-27125CA7E77A}" type="presParOf" srcId="{72FA62D0-0599-45E8-836F-576228845A69}" destId="{55312841-41DD-44DE-9A9C-3DB5A027B561}" srcOrd="2" destOrd="0" presId="urn:microsoft.com/office/officeart/2005/8/layout/vList4#2"/>
    <dgm:cxn modelId="{0916A932-1D38-43E1-885F-D6D40E72C36E}" type="presParOf" srcId="{B17E2703-ED7C-40C1-AA5F-205C0BB9EA84}" destId="{F66298ED-D5A6-459E-9653-B88A0D7DE72D}" srcOrd="1" destOrd="0" presId="urn:microsoft.com/office/officeart/2005/8/layout/vList4#2"/>
    <dgm:cxn modelId="{4C88E749-615F-4286-9742-C3BFEC0EE492}" type="presParOf" srcId="{B17E2703-ED7C-40C1-AA5F-205C0BB9EA84}" destId="{94272FED-D994-4743-844C-5070BB732343}" srcOrd="2" destOrd="0" presId="urn:microsoft.com/office/officeart/2005/8/layout/vList4#2"/>
    <dgm:cxn modelId="{91378FFC-286F-4E43-AA42-BDB48028A6AE}" type="presParOf" srcId="{94272FED-D994-4743-844C-5070BB732343}" destId="{3D57390B-957B-42E2-9EEB-3D286DE16B84}" srcOrd="0" destOrd="0" presId="urn:microsoft.com/office/officeart/2005/8/layout/vList4#2"/>
    <dgm:cxn modelId="{600E3E1C-EEBC-443F-B643-8A52D973CB7E}" type="presParOf" srcId="{94272FED-D994-4743-844C-5070BB732343}" destId="{DC3D1057-3911-49DC-8B4B-4F8305BF098A}" srcOrd="1" destOrd="0" presId="urn:microsoft.com/office/officeart/2005/8/layout/vList4#2"/>
    <dgm:cxn modelId="{B29F7DE0-6854-4055-9F3D-9E8CE469B739}" type="presParOf" srcId="{94272FED-D994-4743-844C-5070BB732343}" destId="{ECE55AF3-693F-4ADA-963D-E4F57667994B}" srcOrd="2" destOrd="0" presId="urn:microsoft.com/office/officeart/2005/8/layout/vList4#2"/>
    <dgm:cxn modelId="{12AA9AAF-50BA-4B37-B7A0-E62EC907CD40}" type="presParOf" srcId="{B17E2703-ED7C-40C1-AA5F-205C0BB9EA84}" destId="{A2C514FB-D7EB-4AA8-B2BD-147960D9F9FC}" srcOrd="3" destOrd="0" presId="urn:microsoft.com/office/officeart/2005/8/layout/vList4#2"/>
    <dgm:cxn modelId="{71766DD6-0A34-47DC-A639-998B73DF79BA}" type="presParOf" srcId="{B17E2703-ED7C-40C1-AA5F-205C0BB9EA84}" destId="{4C4B47A0-B25E-4991-B2ED-6AC55F32B923}" srcOrd="4" destOrd="0" presId="urn:microsoft.com/office/officeart/2005/8/layout/vList4#2"/>
    <dgm:cxn modelId="{3EFF1140-9541-4641-A021-07691D3CB984}" type="presParOf" srcId="{4C4B47A0-B25E-4991-B2ED-6AC55F32B923}" destId="{D4719953-BCF8-4147-BA01-5072633CA648}" srcOrd="0" destOrd="0" presId="urn:microsoft.com/office/officeart/2005/8/layout/vList4#2"/>
    <dgm:cxn modelId="{AD4E4CC5-3E03-452D-9D7D-99D32B02E9DA}" type="presParOf" srcId="{4C4B47A0-B25E-4991-B2ED-6AC55F32B923}" destId="{10414709-A3FF-419B-8BA0-6B96893FDF2B}" srcOrd="1" destOrd="0" presId="urn:microsoft.com/office/officeart/2005/8/layout/vList4#2"/>
    <dgm:cxn modelId="{BC09B501-3894-4991-B2F3-C73C97702844}" type="presParOf" srcId="{4C4B47A0-B25E-4991-B2ED-6AC55F32B923}" destId="{3EACFEE0-BEE7-4E7A-8CB3-5254697BDBB8}" srcOrd="2" destOrd="0" presId="urn:microsoft.com/office/officeart/2005/8/layout/vList4#2"/>
    <dgm:cxn modelId="{9D135B16-CACB-4A75-8E36-1C10276F8C34}" type="presParOf" srcId="{B17E2703-ED7C-40C1-AA5F-205C0BB9EA84}" destId="{10A85B69-F88F-4A3C-900B-DFE86B169A12}" srcOrd="5" destOrd="0" presId="urn:microsoft.com/office/officeart/2005/8/layout/vList4#2"/>
    <dgm:cxn modelId="{AC274102-F853-484B-9AFD-C5EAEE31165C}" type="presParOf" srcId="{B17E2703-ED7C-40C1-AA5F-205C0BB9EA84}" destId="{931DB2C6-6A18-4320-B852-C2613EDB2FA8}" srcOrd="6" destOrd="0" presId="urn:microsoft.com/office/officeart/2005/8/layout/vList4#2"/>
    <dgm:cxn modelId="{F8F1BF69-C5D2-404E-AC41-124136E5B80B}" type="presParOf" srcId="{931DB2C6-6A18-4320-B852-C2613EDB2FA8}" destId="{67233FA9-89F9-43A8-9F80-99BA1DBCD9E3}" srcOrd="0" destOrd="0" presId="urn:microsoft.com/office/officeart/2005/8/layout/vList4#2"/>
    <dgm:cxn modelId="{C627BC8E-6EC0-41FE-A264-3024B2C13C00}" type="presParOf" srcId="{931DB2C6-6A18-4320-B852-C2613EDB2FA8}" destId="{B43CAF5A-DF0E-47F1-8B84-50B2394B9328}" srcOrd="1" destOrd="0" presId="urn:microsoft.com/office/officeart/2005/8/layout/vList4#2"/>
    <dgm:cxn modelId="{0D17E22C-2D18-4608-92C7-F71A03F19C3D}" type="presParOf" srcId="{931DB2C6-6A18-4320-B852-C2613EDB2FA8}" destId="{ED0EA491-65AE-4061-9E58-F527A96B4B18}" srcOrd="2" destOrd="0" presId="urn:microsoft.com/office/officeart/2005/8/layout/vList4#2"/>
    <dgm:cxn modelId="{C0BF9DE4-86C4-42D6-A21C-82609F30F36C}" type="presParOf" srcId="{B17E2703-ED7C-40C1-AA5F-205C0BB9EA84}" destId="{5D375768-0ECA-4AFD-96FD-19990CEB488B}" srcOrd="7" destOrd="0" presId="urn:microsoft.com/office/officeart/2005/8/layout/vList4#2"/>
    <dgm:cxn modelId="{A1A66C88-A1D2-4D81-8D33-A060F5473A2D}" type="presParOf" srcId="{B17E2703-ED7C-40C1-AA5F-205C0BB9EA84}" destId="{7D4D5190-7A99-4EE3-BF13-894BFF6BFA1A}" srcOrd="8" destOrd="0" presId="urn:microsoft.com/office/officeart/2005/8/layout/vList4#2"/>
    <dgm:cxn modelId="{32D95E8E-A6A2-4CF7-B49C-327220E1B224}" type="presParOf" srcId="{7D4D5190-7A99-4EE3-BF13-894BFF6BFA1A}" destId="{681E65EC-7E48-44FF-9933-C4F2C62D5FC2}" srcOrd="0" destOrd="0" presId="urn:microsoft.com/office/officeart/2005/8/layout/vList4#2"/>
    <dgm:cxn modelId="{AE629854-69E6-4416-BA12-F7315ED26D92}" type="presParOf" srcId="{7D4D5190-7A99-4EE3-BF13-894BFF6BFA1A}" destId="{7DE197FE-AADA-44C3-8B2B-CF16D12E116A}" srcOrd="1" destOrd="0" presId="urn:microsoft.com/office/officeart/2005/8/layout/vList4#2"/>
    <dgm:cxn modelId="{96F75027-DBAD-4712-BF12-8A85787C2B72}" type="presParOf" srcId="{7D4D5190-7A99-4EE3-BF13-894BFF6BFA1A}" destId="{15C59F69-595E-4B67-B539-081BDD40D04C}" srcOrd="2" destOrd="0" presId="urn:microsoft.com/office/officeart/2005/8/layout/vList4#2"/>
    <dgm:cxn modelId="{3C7E0F92-7689-47E0-B439-2D7A25AF4063}" type="presParOf" srcId="{B17E2703-ED7C-40C1-AA5F-205C0BB9EA84}" destId="{6AFA3499-CF7C-4437-BB77-60DAFC4E26ED}" srcOrd="9" destOrd="0" presId="urn:microsoft.com/office/officeart/2005/8/layout/vList4#2"/>
    <dgm:cxn modelId="{A2E43321-3E86-42B3-8DCC-FD7C2845917F}" type="presParOf" srcId="{B17E2703-ED7C-40C1-AA5F-205C0BB9EA84}" destId="{E9C9C0DB-7628-4918-95C6-35F53D811906}" srcOrd="10" destOrd="0" presId="urn:microsoft.com/office/officeart/2005/8/layout/vList4#2"/>
    <dgm:cxn modelId="{644C4DE2-11BB-40CE-A4C3-460969B6AA05}" type="presParOf" srcId="{E9C9C0DB-7628-4918-95C6-35F53D811906}" destId="{0CE79A18-16FB-4FBF-9129-D4AB1E2AEE32}" srcOrd="0" destOrd="0" presId="urn:microsoft.com/office/officeart/2005/8/layout/vList4#2"/>
    <dgm:cxn modelId="{DE4B4245-E3E9-48B9-A23B-54FA75C9E07A}" type="presParOf" srcId="{E9C9C0DB-7628-4918-95C6-35F53D811906}" destId="{3A722FFA-D144-4D82-A948-F625B32E43B9}" srcOrd="1" destOrd="0" presId="urn:microsoft.com/office/officeart/2005/8/layout/vList4#2"/>
    <dgm:cxn modelId="{45399B3D-6573-4352-9EBB-E32FB2D529CC}" type="presParOf" srcId="{E9C9C0DB-7628-4918-95C6-35F53D811906}" destId="{4CE6E21C-486E-4E7A-97E6-FE3F941B762A}" srcOrd="2" destOrd="0" presId="urn:microsoft.com/office/officeart/2005/8/layout/vList4#2"/>
    <dgm:cxn modelId="{FB1CE3E1-3A58-4045-90AB-64605E0693EC}" type="presParOf" srcId="{B17E2703-ED7C-40C1-AA5F-205C0BB9EA84}" destId="{02CAA09F-143F-4B40-80E5-A794F015530E}" srcOrd="11" destOrd="0" presId="urn:microsoft.com/office/officeart/2005/8/layout/vList4#2"/>
    <dgm:cxn modelId="{FFCA6141-08F7-4FE1-BEAB-8B49F8360977}" type="presParOf" srcId="{B17E2703-ED7C-40C1-AA5F-205C0BB9EA84}" destId="{8F724AD0-576F-473F-9A92-8FD60E9313F8}" srcOrd="12" destOrd="0" presId="urn:microsoft.com/office/officeart/2005/8/layout/vList4#2"/>
    <dgm:cxn modelId="{C4D1834F-7100-4FD4-8AFB-D6E6A33C98E1}" type="presParOf" srcId="{8F724AD0-576F-473F-9A92-8FD60E9313F8}" destId="{6A7AB031-00B3-45E0-8657-6E357C6FEE84}" srcOrd="0" destOrd="0" presId="urn:microsoft.com/office/officeart/2005/8/layout/vList4#2"/>
    <dgm:cxn modelId="{1305368C-0C4E-402B-AD20-68D8EEEE3EA4}" type="presParOf" srcId="{8F724AD0-576F-473F-9A92-8FD60E9313F8}" destId="{ADCF5807-D118-479A-8088-B110FBE04908}" srcOrd="1" destOrd="0" presId="urn:microsoft.com/office/officeart/2005/8/layout/vList4#2"/>
    <dgm:cxn modelId="{695EE282-AF07-4E3E-BD2F-F0A46BD5D817}" type="presParOf" srcId="{8F724AD0-576F-473F-9A92-8FD60E9313F8}" destId="{D358B487-D7DC-407F-B80F-C670DFC81BFE}" srcOrd="2" destOrd="0" presId="urn:microsoft.com/office/officeart/2005/8/layout/vList4#2"/>
    <dgm:cxn modelId="{B36FD0A5-7245-48A5-8BEE-449C1A6D9A4D}" type="presParOf" srcId="{B17E2703-ED7C-40C1-AA5F-205C0BB9EA84}" destId="{7ABF306C-D7EB-4FE0-BF18-4CC3F48B8517}" srcOrd="13" destOrd="0" presId="urn:microsoft.com/office/officeart/2005/8/layout/vList4#2"/>
    <dgm:cxn modelId="{8EE43AD9-AA4F-43B8-9919-E559BA8C5A64}" type="presParOf" srcId="{B17E2703-ED7C-40C1-AA5F-205C0BB9EA84}" destId="{E08ADAFB-11CA-4F26-BB21-667917CF064E}" srcOrd="14" destOrd="0" presId="urn:microsoft.com/office/officeart/2005/8/layout/vList4#2"/>
    <dgm:cxn modelId="{BC028EF1-BA80-48F8-927B-E0D27E4A041C}" type="presParOf" srcId="{E08ADAFB-11CA-4F26-BB21-667917CF064E}" destId="{F7B0B363-65F3-416B-A622-0D6225714DF7}" srcOrd="0" destOrd="0" presId="urn:microsoft.com/office/officeart/2005/8/layout/vList4#2"/>
    <dgm:cxn modelId="{3AC67BD7-B9F5-4AD3-87FF-8EDDAAB2DD66}" type="presParOf" srcId="{E08ADAFB-11CA-4F26-BB21-667917CF064E}" destId="{95943E24-009A-4517-8731-06C749EA3D05}" srcOrd="1" destOrd="0" presId="urn:microsoft.com/office/officeart/2005/8/layout/vList4#2"/>
    <dgm:cxn modelId="{911DC4D3-4F20-48ED-AA59-A9BDDF5493C5}" type="presParOf" srcId="{E08ADAFB-11CA-4F26-BB21-667917CF064E}" destId="{9875E80B-84C7-4E18-9DCA-3BB92F5B979F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27A101D-8088-4F21-A936-43AB877355D2}" type="doc">
      <dgm:prSet loTypeId="urn:microsoft.com/office/officeart/2005/8/layout/vList4#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0B9B2A67-3308-4738-A989-277DB42E238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3 112,3</a:t>
          </a:r>
        </a:p>
      </dgm:t>
    </dgm:pt>
    <dgm:pt modelId="{B59CBA58-19C8-46DB-9EC7-31A700C71AA8}" type="parTrans" cxnId="{AAE36993-FAAE-49CB-88DC-E5A4AA805891}">
      <dgm:prSet/>
      <dgm:spPr/>
      <dgm:t>
        <a:bodyPr/>
        <a:lstStyle/>
        <a:p>
          <a:endParaRPr lang="ru-RU"/>
        </a:p>
      </dgm:t>
    </dgm:pt>
    <dgm:pt modelId="{F45485CB-20B1-475E-B0DF-D9C24AC455BE}" type="sibTrans" cxnId="{AAE36993-FAAE-49CB-88DC-E5A4AA805891}">
      <dgm:prSet/>
      <dgm:spPr/>
      <dgm:t>
        <a:bodyPr/>
        <a:lstStyle/>
        <a:p>
          <a:endParaRPr lang="ru-RU"/>
        </a:p>
      </dgm:t>
    </dgm:pt>
    <dgm:pt modelId="{C97DEE32-CB06-4791-BCBA-64AB4E8F81A7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2 699,9</a:t>
          </a:r>
        </a:p>
      </dgm:t>
    </dgm:pt>
    <dgm:pt modelId="{09F77138-88E1-4648-8066-33468F18AA7B}" type="sibTrans" cxnId="{3AC4BAA2-528D-402B-87E6-3118DFC36D03}">
      <dgm:prSet/>
      <dgm:spPr/>
      <dgm:t>
        <a:bodyPr/>
        <a:lstStyle/>
        <a:p>
          <a:endParaRPr lang="ru-RU"/>
        </a:p>
      </dgm:t>
    </dgm:pt>
    <dgm:pt modelId="{B02A2E4F-7228-4C2C-B8D2-AA21D4409A13}" type="parTrans" cxnId="{3AC4BAA2-528D-402B-87E6-3118DFC36D03}">
      <dgm:prSet/>
      <dgm:spPr/>
      <dgm:t>
        <a:bodyPr/>
        <a:lstStyle/>
        <a:p>
          <a:endParaRPr lang="ru-RU"/>
        </a:p>
      </dgm:t>
    </dgm:pt>
    <dgm:pt modelId="{E313B81E-1751-4C21-8155-E4E5788F26D3}">
      <dgm:prSet phldrT="[Текст]" custT="1"/>
      <dgm:spPr/>
      <dgm:t>
        <a:bodyPr/>
        <a:lstStyle/>
        <a:p>
          <a:pPr algn="ctr"/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54 335,0</a:t>
          </a:r>
        </a:p>
        <a:p>
          <a:pPr algn="l"/>
          <a:endParaRPr lang="ru-RU" sz="600" dirty="0" smtClean="0"/>
        </a:p>
      </dgm:t>
    </dgm:pt>
    <dgm:pt modelId="{A953BF2A-CE73-464D-9553-D0EF45A6271B}" type="sibTrans" cxnId="{E5C7C694-70A4-4C23-97F6-EDA5A3D240A2}">
      <dgm:prSet/>
      <dgm:spPr/>
      <dgm:t>
        <a:bodyPr/>
        <a:lstStyle/>
        <a:p>
          <a:endParaRPr lang="ru-RU"/>
        </a:p>
      </dgm:t>
    </dgm:pt>
    <dgm:pt modelId="{E23ADDFA-5A80-4A69-A248-6C133368E902}" type="parTrans" cxnId="{E5C7C694-70A4-4C23-97F6-EDA5A3D240A2}">
      <dgm:prSet/>
      <dgm:spPr/>
      <dgm:t>
        <a:bodyPr/>
        <a:lstStyle/>
        <a:p>
          <a:endParaRPr lang="ru-RU"/>
        </a:p>
      </dgm:t>
    </dgm:pt>
    <dgm:pt modelId="{68068276-3353-4C66-B853-CC5F797C3845}">
      <dgm:prSet phldrT="[Текст]" custT="1"/>
      <dgm:spPr/>
      <dgm:t>
        <a:bodyPr/>
        <a:lstStyle/>
        <a:p>
          <a:pPr algn="l"/>
          <a:endParaRPr lang="ru-RU" sz="600" dirty="0" smtClean="0"/>
        </a:p>
        <a:p>
          <a:pPr algn="l"/>
          <a:endParaRPr lang="ru-RU" sz="600" dirty="0" smtClean="0"/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12 102,7</a:t>
          </a:r>
        </a:p>
        <a:p>
          <a:pPr algn="l"/>
          <a:endParaRPr lang="ru-RU" sz="600" dirty="0" smtClean="0"/>
        </a:p>
        <a:p>
          <a:pPr algn="l"/>
          <a:endParaRPr lang="ru-RU" sz="600" dirty="0"/>
        </a:p>
      </dgm:t>
    </dgm:pt>
    <dgm:pt modelId="{4703BA0D-A422-491D-9631-D7CB8F56E314}" type="sibTrans" cxnId="{31EE567C-073A-496A-9554-220EB16EDAAA}">
      <dgm:prSet/>
      <dgm:spPr/>
      <dgm:t>
        <a:bodyPr/>
        <a:lstStyle/>
        <a:p>
          <a:endParaRPr lang="ru-RU"/>
        </a:p>
      </dgm:t>
    </dgm:pt>
    <dgm:pt modelId="{CAF82757-7ED5-42C9-BED9-DD03A6740F3B}" type="parTrans" cxnId="{31EE567C-073A-496A-9554-220EB16EDAAA}">
      <dgm:prSet/>
      <dgm:spPr/>
      <dgm:t>
        <a:bodyPr/>
        <a:lstStyle/>
        <a:p>
          <a:endParaRPr lang="ru-RU"/>
        </a:p>
      </dgm:t>
    </dgm:pt>
    <dgm:pt modelId="{2F0E398A-1659-4F5B-B657-AF9B6F10A374}">
      <dgm:prSet custT="1"/>
      <dgm:spPr>
        <a:solidFill>
          <a:srgbClr val="F79646"/>
        </a:solidFill>
      </dgm:spPr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15 075,3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349B13-B442-489A-ACD4-A3690919B5BE}" type="parTrans" cxnId="{1AC6B0EC-CFAA-42A4-859E-70EB00DA7182}">
      <dgm:prSet/>
      <dgm:spPr/>
      <dgm:t>
        <a:bodyPr/>
        <a:lstStyle/>
        <a:p>
          <a:endParaRPr lang="ru-RU"/>
        </a:p>
      </dgm:t>
    </dgm:pt>
    <dgm:pt modelId="{FAAFCB08-3627-48AC-9D19-879727A608FA}" type="sibTrans" cxnId="{1AC6B0EC-CFAA-42A4-859E-70EB00DA7182}">
      <dgm:prSet/>
      <dgm:spPr/>
      <dgm:t>
        <a:bodyPr/>
        <a:lstStyle/>
        <a:p>
          <a:endParaRPr lang="ru-RU"/>
        </a:p>
      </dgm:t>
    </dgm:pt>
    <dgm:pt modelId="{5849FEC1-5A1E-4414-904F-57C325CF3FFA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5 242,1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FF3C7E-E03D-4B64-8790-790DDFE8939A}" type="parTrans" cxnId="{8410600F-EE7B-4B91-B397-1A04D78A1789}">
      <dgm:prSet/>
      <dgm:spPr/>
      <dgm:t>
        <a:bodyPr/>
        <a:lstStyle/>
        <a:p>
          <a:endParaRPr lang="ru-RU"/>
        </a:p>
      </dgm:t>
    </dgm:pt>
    <dgm:pt modelId="{754DA22F-B96F-41D0-9044-5DEF6A42E3CB}" type="sibTrans" cxnId="{8410600F-EE7B-4B91-B397-1A04D78A1789}">
      <dgm:prSet/>
      <dgm:spPr/>
      <dgm:t>
        <a:bodyPr/>
        <a:lstStyle/>
        <a:p>
          <a:endParaRPr lang="ru-RU"/>
        </a:p>
      </dgm:t>
    </dgm:pt>
    <dgm:pt modelId="{14720153-9E5A-4791-B542-AEBAC33FFAA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1,9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42466DC-6B29-4216-B3B4-10ECD2658085}" type="sibTrans" cxnId="{F5D1F77B-052B-4E5F-96A1-66169BDBFE8B}">
      <dgm:prSet/>
      <dgm:spPr/>
      <dgm:t>
        <a:bodyPr/>
        <a:lstStyle/>
        <a:p>
          <a:endParaRPr lang="ru-RU"/>
        </a:p>
      </dgm:t>
    </dgm:pt>
    <dgm:pt modelId="{07898A27-1449-41AC-904B-41375A3A1E5E}" type="parTrans" cxnId="{F5D1F77B-052B-4E5F-96A1-66169BDBFE8B}">
      <dgm:prSet/>
      <dgm:spPr/>
      <dgm:t>
        <a:bodyPr/>
        <a:lstStyle/>
        <a:p>
          <a:endParaRPr lang="ru-RU"/>
        </a:p>
      </dgm:t>
    </dgm:pt>
    <dgm:pt modelId="{80D04304-3E0D-4A05-8FE6-DD6D874B6703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441,2</a:t>
          </a:r>
        </a:p>
      </dgm:t>
    </dgm:pt>
    <dgm:pt modelId="{8D14161C-3C9C-450D-B473-577491BF71D2}" type="parTrans" cxnId="{6A31998C-6CEC-43DE-BFA5-3BA1347365C8}">
      <dgm:prSet/>
      <dgm:spPr/>
      <dgm:t>
        <a:bodyPr/>
        <a:lstStyle/>
        <a:p>
          <a:endParaRPr lang="ru-RU"/>
        </a:p>
      </dgm:t>
    </dgm:pt>
    <dgm:pt modelId="{3C57BB39-0961-4120-A112-0A305CC56663}" type="sibTrans" cxnId="{6A31998C-6CEC-43DE-BFA5-3BA1347365C8}">
      <dgm:prSet/>
      <dgm:spPr/>
      <dgm:t>
        <a:bodyPr/>
        <a:lstStyle/>
        <a:p>
          <a:endParaRPr lang="ru-RU"/>
        </a:p>
      </dgm:t>
    </dgm:pt>
    <dgm:pt modelId="{283BB4BA-AB4B-427B-A3C6-A78C2806A7E9}">
      <dgm:prSet phldrT="[Текст]"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18,6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EF33B5-DB25-43FB-AC1B-C29A6867730E}" type="parTrans" cxnId="{9314CB3C-62C3-413B-B062-97E0330B19B6}">
      <dgm:prSet/>
      <dgm:spPr/>
      <dgm:t>
        <a:bodyPr/>
        <a:lstStyle/>
        <a:p>
          <a:endParaRPr lang="ru-RU"/>
        </a:p>
      </dgm:t>
    </dgm:pt>
    <dgm:pt modelId="{D1761017-647C-4ACB-8E99-4ACD4F9A91EF}" type="sibTrans" cxnId="{9314CB3C-62C3-413B-B062-97E0330B19B6}">
      <dgm:prSet/>
      <dgm:spPr/>
      <dgm:t>
        <a:bodyPr/>
        <a:lstStyle/>
        <a:p>
          <a:endParaRPr lang="ru-RU"/>
        </a:p>
      </dgm:t>
    </dgm:pt>
    <dgm:pt modelId="{F20DCC87-3C83-4319-944F-6E61ABCC08F0}">
      <dgm:prSet custT="1"/>
      <dgm:spPr/>
      <dgm:t>
        <a:bodyPr/>
        <a:lstStyle/>
        <a:p>
          <a:pPr algn="ctr"/>
          <a:r>
            <a: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1FB4D9-088A-4F2A-94B4-D4170233FF19}" type="sibTrans" cxnId="{041748D6-BD6B-4D7F-8A31-0756A00ADF90}">
      <dgm:prSet/>
      <dgm:spPr/>
      <dgm:t>
        <a:bodyPr/>
        <a:lstStyle/>
        <a:p>
          <a:endParaRPr lang="ru-RU"/>
        </a:p>
      </dgm:t>
    </dgm:pt>
    <dgm:pt modelId="{8614DF1D-033F-49E7-941F-B0532BC51809}" type="parTrans" cxnId="{041748D6-BD6B-4D7F-8A31-0756A00ADF90}">
      <dgm:prSet/>
      <dgm:spPr/>
      <dgm:t>
        <a:bodyPr/>
        <a:lstStyle/>
        <a:p>
          <a:endParaRPr lang="ru-RU"/>
        </a:p>
      </dgm:t>
    </dgm:pt>
    <dgm:pt modelId="{B17E2703-ED7C-40C1-AA5F-205C0BB9EA84}" type="pres">
      <dgm:prSet presAssocID="{227A101D-8088-4F21-A936-43AB877355D2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2FA62D0-0599-45E8-836F-576228845A69}" type="pres">
      <dgm:prSet presAssocID="{68068276-3353-4C66-B853-CC5F797C3845}" presName="comp" presStyleCnt="0"/>
      <dgm:spPr/>
      <dgm:t>
        <a:bodyPr/>
        <a:lstStyle/>
        <a:p>
          <a:endParaRPr lang="ru-RU"/>
        </a:p>
      </dgm:t>
    </dgm:pt>
    <dgm:pt modelId="{1331ED41-3DD3-4EE3-8258-251B37A8AA34}" type="pres">
      <dgm:prSet presAssocID="{68068276-3353-4C66-B853-CC5F797C3845}" presName="box" presStyleLbl="node1" presStyleIdx="0" presStyleCnt="10"/>
      <dgm:spPr/>
      <dgm:t>
        <a:bodyPr/>
        <a:lstStyle/>
        <a:p>
          <a:endParaRPr lang="ru-RU"/>
        </a:p>
      </dgm:t>
    </dgm:pt>
    <dgm:pt modelId="{8742C5EE-2DD0-46E4-AB75-87A4D25F8D62}" type="pres">
      <dgm:prSet presAssocID="{68068276-3353-4C66-B853-CC5F797C3845}" presName="img" presStyleLbl="fgImgPlace1" presStyleIdx="0" presStyleCnt="1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5312841-41DD-44DE-9A9C-3DB5A027B561}" type="pres">
      <dgm:prSet presAssocID="{68068276-3353-4C66-B853-CC5F797C3845}" presName="text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6298ED-D5A6-459E-9653-B88A0D7DE72D}" type="pres">
      <dgm:prSet presAssocID="{4703BA0D-A422-491D-9631-D7CB8F56E314}" presName="spacer" presStyleCnt="0"/>
      <dgm:spPr/>
      <dgm:t>
        <a:bodyPr/>
        <a:lstStyle/>
        <a:p>
          <a:endParaRPr lang="ru-RU"/>
        </a:p>
      </dgm:t>
    </dgm:pt>
    <dgm:pt modelId="{94272FED-D994-4743-844C-5070BB732343}" type="pres">
      <dgm:prSet presAssocID="{E313B81E-1751-4C21-8155-E4E5788F26D3}" presName="comp" presStyleCnt="0"/>
      <dgm:spPr/>
      <dgm:t>
        <a:bodyPr/>
        <a:lstStyle/>
        <a:p>
          <a:endParaRPr lang="ru-RU"/>
        </a:p>
      </dgm:t>
    </dgm:pt>
    <dgm:pt modelId="{3D57390B-957B-42E2-9EEB-3D286DE16B84}" type="pres">
      <dgm:prSet presAssocID="{E313B81E-1751-4C21-8155-E4E5788F26D3}" presName="box" presStyleLbl="node1" presStyleIdx="1" presStyleCnt="10" custScaleY="137599"/>
      <dgm:spPr/>
      <dgm:t>
        <a:bodyPr/>
        <a:lstStyle/>
        <a:p>
          <a:endParaRPr lang="ru-RU"/>
        </a:p>
      </dgm:t>
    </dgm:pt>
    <dgm:pt modelId="{DC3D1057-3911-49DC-8B4B-4F8305BF098A}" type="pres">
      <dgm:prSet presAssocID="{E313B81E-1751-4C21-8155-E4E5788F26D3}" presName="img" presStyleLbl="fgImgPlace1" presStyleIdx="1" presStyleCnt="1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CE55AF3-693F-4ADA-963D-E4F57667994B}" type="pres">
      <dgm:prSet presAssocID="{E313B81E-1751-4C21-8155-E4E5788F26D3}" presName="text" presStyleLbl="node1" presStyleIdx="1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C514FB-D7EB-4AA8-B2BD-147960D9F9FC}" type="pres">
      <dgm:prSet presAssocID="{A953BF2A-CE73-464D-9553-D0EF45A6271B}" presName="spacer" presStyleCnt="0"/>
      <dgm:spPr/>
      <dgm:t>
        <a:bodyPr/>
        <a:lstStyle/>
        <a:p>
          <a:endParaRPr lang="ru-RU"/>
        </a:p>
      </dgm:t>
    </dgm:pt>
    <dgm:pt modelId="{4C4B47A0-B25E-4991-B2ED-6AC55F32B923}" type="pres">
      <dgm:prSet presAssocID="{C97DEE32-CB06-4791-BCBA-64AB4E8F81A7}" presName="comp" presStyleCnt="0"/>
      <dgm:spPr/>
      <dgm:t>
        <a:bodyPr/>
        <a:lstStyle/>
        <a:p>
          <a:endParaRPr lang="ru-RU"/>
        </a:p>
      </dgm:t>
    </dgm:pt>
    <dgm:pt modelId="{D4719953-BCF8-4147-BA01-5072633CA648}" type="pres">
      <dgm:prSet presAssocID="{C97DEE32-CB06-4791-BCBA-64AB4E8F81A7}" presName="box" presStyleLbl="node1" presStyleIdx="2" presStyleCnt="10"/>
      <dgm:spPr/>
      <dgm:t>
        <a:bodyPr/>
        <a:lstStyle/>
        <a:p>
          <a:endParaRPr lang="ru-RU"/>
        </a:p>
      </dgm:t>
    </dgm:pt>
    <dgm:pt modelId="{10414709-A3FF-419B-8BA0-6B96893FDF2B}" type="pres">
      <dgm:prSet presAssocID="{C97DEE32-CB06-4791-BCBA-64AB4E8F81A7}" presName="img" presStyleLbl="fgImgPlace1" presStyleIdx="2" presStyleCnt="1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ACFEE0-BEE7-4E7A-8CB3-5254697BDBB8}" type="pres">
      <dgm:prSet presAssocID="{C97DEE32-CB06-4791-BCBA-64AB4E8F81A7}" presName="text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A85B69-F88F-4A3C-900B-DFE86B169A12}" type="pres">
      <dgm:prSet presAssocID="{09F77138-88E1-4648-8066-33468F18AA7B}" presName="spacer" presStyleCnt="0"/>
      <dgm:spPr/>
      <dgm:t>
        <a:bodyPr/>
        <a:lstStyle/>
        <a:p>
          <a:endParaRPr lang="ru-RU"/>
        </a:p>
      </dgm:t>
    </dgm:pt>
    <dgm:pt modelId="{8A66E07E-A0AF-47B7-92C7-CC6CC7F443E5}" type="pres">
      <dgm:prSet presAssocID="{0B9B2A67-3308-4738-A989-277DB42E2389}" presName="comp" presStyleCnt="0"/>
      <dgm:spPr/>
      <dgm:t>
        <a:bodyPr/>
        <a:lstStyle/>
        <a:p>
          <a:endParaRPr lang="ru-RU"/>
        </a:p>
      </dgm:t>
    </dgm:pt>
    <dgm:pt modelId="{3AE17446-860D-4EED-9858-81EAAEE74108}" type="pres">
      <dgm:prSet presAssocID="{0B9B2A67-3308-4738-A989-277DB42E2389}" presName="box" presStyleLbl="node1" presStyleIdx="3" presStyleCnt="10" custScaleY="142360"/>
      <dgm:spPr/>
      <dgm:t>
        <a:bodyPr/>
        <a:lstStyle/>
        <a:p>
          <a:endParaRPr lang="ru-RU"/>
        </a:p>
      </dgm:t>
    </dgm:pt>
    <dgm:pt modelId="{59208E79-B8A7-477C-B741-F3EAF6407C81}" type="pres">
      <dgm:prSet presAssocID="{0B9B2A67-3308-4738-A989-277DB42E2389}" presName="img" presStyleLbl="fgImgPlace1" presStyleIdx="3" presStyleCnt="10" custScaleY="14716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DB89233-6C18-422C-8D76-B2F98DAF26EC}" type="pres">
      <dgm:prSet presAssocID="{0B9B2A67-3308-4738-A989-277DB42E2389}" presName="text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E0AD22-7058-452F-B290-0D39F0EB17AA}" type="pres">
      <dgm:prSet presAssocID="{F45485CB-20B1-475E-B0DF-D9C24AC455BE}" presName="spacer" presStyleCnt="0"/>
      <dgm:spPr/>
      <dgm:t>
        <a:bodyPr/>
        <a:lstStyle/>
        <a:p>
          <a:endParaRPr lang="ru-RU"/>
        </a:p>
      </dgm:t>
    </dgm:pt>
    <dgm:pt modelId="{A57F95BE-27F2-41AB-B63D-7038374C4C59}" type="pres">
      <dgm:prSet presAssocID="{2F0E398A-1659-4F5B-B657-AF9B6F10A374}" presName="comp" presStyleCnt="0"/>
      <dgm:spPr/>
      <dgm:t>
        <a:bodyPr/>
        <a:lstStyle/>
        <a:p>
          <a:endParaRPr lang="ru-RU"/>
        </a:p>
      </dgm:t>
    </dgm:pt>
    <dgm:pt modelId="{6F1AC558-B690-461C-B5CE-AAE1CB5AB2D5}" type="pres">
      <dgm:prSet presAssocID="{2F0E398A-1659-4F5B-B657-AF9B6F10A374}" presName="box" presStyleLbl="node1" presStyleIdx="4" presStyleCnt="10" custScaleY="82744"/>
      <dgm:spPr/>
      <dgm:t>
        <a:bodyPr/>
        <a:lstStyle/>
        <a:p>
          <a:endParaRPr lang="ru-RU"/>
        </a:p>
      </dgm:t>
    </dgm:pt>
    <dgm:pt modelId="{2003A7FB-1724-4544-9794-4673CCE03B14}" type="pres">
      <dgm:prSet presAssocID="{2F0E398A-1659-4F5B-B657-AF9B6F10A374}" presName="img" presStyleLbl="fgImgPlace1" presStyleIdx="4" presStyleCnt="10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E8356C-280C-452F-96AE-1E3CA2407392}" type="pres">
      <dgm:prSet presAssocID="{2F0E398A-1659-4F5B-B657-AF9B6F10A374}" presName="text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588693-7187-476D-85BF-914EA6FAC52E}" type="pres">
      <dgm:prSet presAssocID="{FAAFCB08-3627-48AC-9D19-879727A608FA}" presName="spacer" presStyleCnt="0"/>
      <dgm:spPr/>
      <dgm:t>
        <a:bodyPr/>
        <a:lstStyle/>
        <a:p>
          <a:endParaRPr lang="ru-RU"/>
        </a:p>
      </dgm:t>
    </dgm:pt>
    <dgm:pt modelId="{90379C4C-F476-48B2-853A-3EF79FC9F0E4}" type="pres">
      <dgm:prSet presAssocID="{5849FEC1-5A1E-4414-904F-57C325CF3FFA}" presName="comp" presStyleCnt="0"/>
      <dgm:spPr/>
      <dgm:t>
        <a:bodyPr/>
        <a:lstStyle/>
        <a:p>
          <a:endParaRPr lang="ru-RU"/>
        </a:p>
      </dgm:t>
    </dgm:pt>
    <dgm:pt modelId="{D7B7FFCD-12D9-4CE7-BB0C-CC27FEF20D60}" type="pres">
      <dgm:prSet presAssocID="{5849FEC1-5A1E-4414-904F-57C325CF3FFA}" presName="box" presStyleLbl="node1" presStyleIdx="5" presStyleCnt="10" custScaleY="95295" custLinFactNeighborY="-646"/>
      <dgm:spPr/>
      <dgm:t>
        <a:bodyPr/>
        <a:lstStyle/>
        <a:p>
          <a:endParaRPr lang="ru-RU"/>
        </a:p>
      </dgm:t>
    </dgm:pt>
    <dgm:pt modelId="{08F03969-8BA4-4C20-A6DA-9D5F480CD495}" type="pres">
      <dgm:prSet presAssocID="{5849FEC1-5A1E-4414-904F-57C325CF3FFA}" presName="img" presStyleLbl="fgImgPlace1" presStyleIdx="5" presStyleCnt="10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  <dgm:t>
        <a:bodyPr/>
        <a:lstStyle/>
        <a:p>
          <a:endParaRPr lang="ru-RU"/>
        </a:p>
      </dgm:t>
    </dgm:pt>
    <dgm:pt modelId="{5999125B-9A7A-4CA8-B0A5-3090618FD93C}" type="pres">
      <dgm:prSet presAssocID="{5849FEC1-5A1E-4414-904F-57C325CF3FFA}" presName="text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AD0B09-A25C-4D55-9A17-423D1A726D84}" type="pres">
      <dgm:prSet presAssocID="{754DA22F-B96F-41D0-9044-5DEF6A42E3CB}" presName="spacer" presStyleCnt="0"/>
      <dgm:spPr/>
      <dgm:t>
        <a:bodyPr/>
        <a:lstStyle/>
        <a:p>
          <a:endParaRPr lang="ru-RU"/>
        </a:p>
      </dgm:t>
    </dgm:pt>
    <dgm:pt modelId="{8C5F05DE-C898-4B9F-BA32-AE0B4C74C870}" type="pres">
      <dgm:prSet presAssocID="{14720153-9E5A-4791-B542-AEBAC33FFAA0}" presName="comp" presStyleCnt="0"/>
      <dgm:spPr/>
      <dgm:t>
        <a:bodyPr/>
        <a:lstStyle/>
        <a:p>
          <a:endParaRPr lang="ru-RU"/>
        </a:p>
      </dgm:t>
    </dgm:pt>
    <dgm:pt modelId="{1478B144-6A91-44F3-A5A5-7AA5BD82E9F4}" type="pres">
      <dgm:prSet presAssocID="{14720153-9E5A-4791-B542-AEBAC33FFAA0}" presName="box" presStyleLbl="node1" presStyleIdx="6" presStyleCnt="10" custScaleY="81840" custLinFactNeighborY="-2766"/>
      <dgm:spPr/>
      <dgm:t>
        <a:bodyPr/>
        <a:lstStyle/>
        <a:p>
          <a:endParaRPr lang="ru-RU"/>
        </a:p>
      </dgm:t>
    </dgm:pt>
    <dgm:pt modelId="{ED5C4097-B442-43C1-981D-C2216E05C1E6}" type="pres">
      <dgm:prSet presAssocID="{14720153-9E5A-4791-B542-AEBAC33FFAA0}" presName="img" presStyleLbl="fgImgPlace1" presStyleIdx="6" presStyleCnt="1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F97E9AF-59CA-4670-A726-A81A35C52F6A}" type="pres">
      <dgm:prSet presAssocID="{14720153-9E5A-4791-B542-AEBAC33FFAA0}" presName="text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C7221-512C-470C-927B-6B2BDF7D2CD9}" type="pres">
      <dgm:prSet presAssocID="{C42466DC-6B29-4216-B3B4-10ECD2658085}" presName="spacer" presStyleCnt="0"/>
      <dgm:spPr/>
      <dgm:t>
        <a:bodyPr/>
        <a:lstStyle/>
        <a:p>
          <a:endParaRPr lang="ru-RU"/>
        </a:p>
      </dgm:t>
    </dgm:pt>
    <dgm:pt modelId="{62880E1B-E357-4A58-BCED-A18B0BB7AD07}" type="pres">
      <dgm:prSet presAssocID="{80D04304-3E0D-4A05-8FE6-DD6D874B6703}" presName="comp" presStyleCnt="0"/>
      <dgm:spPr/>
      <dgm:t>
        <a:bodyPr/>
        <a:lstStyle/>
        <a:p>
          <a:endParaRPr lang="ru-RU"/>
        </a:p>
      </dgm:t>
    </dgm:pt>
    <dgm:pt modelId="{9AD6E182-7926-43FD-862D-DB6C1E096DBB}" type="pres">
      <dgm:prSet presAssocID="{80D04304-3E0D-4A05-8FE6-DD6D874B6703}" presName="box" presStyleLbl="node1" presStyleIdx="7" presStyleCnt="10"/>
      <dgm:spPr/>
      <dgm:t>
        <a:bodyPr/>
        <a:lstStyle/>
        <a:p>
          <a:endParaRPr lang="ru-RU"/>
        </a:p>
      </dgm:t>
    </dgm:pt>
    <dgm:pt modelId="{2224C93D-8A54-4ED8-83DD-340BDE331EFF}" type="pres">
      <dgm:prSet presAssocID="{80D04304-3E0D-4A05-8FE6-DD6D874B6703}" presName="img" presStyleLbl="fgImgPlace1" presStyleIdx="7" presStyleCnt="10"/>
      <dgm:spPr>
        <a:blipFill rotWithShape="1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A4F5030-70F2-44CA-85F0-825AD2CAAF02}" type="pres">
      <dgm:prSet presAssocID="{80D04304-3E0D-4A05-8FE6-DD6D874B6703}" presName="text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C8058C-F171-4F67-B291-E4A313536B15}" type="pres">
      <dgm:prSet presAssocID="{3C57BB39-0961-4120-A112-0A305CC56663}" presName="spacer" presStyleCnt="0"/>
      <dgm:spPr/>
      <dgm:t>
        <a:bodyPr/>
        <a:lstStyle/>
        <a:p>
          <a:endParaRPr lang="ru-RU"/>
        </a:p>
      </dgm:t>
    </dgm:pt>
    <dgm:pt modelId="{8CB875B0-CCD6-41BC-8E1A-6BA75BEA342C}" type="pres">
      <dgm:prSet presAssocID="{283BB4BA-AB4B-427B-A3C6-A78C2806A7E9}" presName="comp" presStyleCnt="0"/>
      <dgm:spPr/>
      <dgm:t>
        <a:bodyPr/>
        <a:lstStyle/>
        <a:p>
          <a:endParaRPr lang="ru-RU"/>
        </a:p>
      </dgm:t>
    </dgm:pt>
    <dgm:pt modelId="{34A450A6-A71A-4B4A-ABCF-E495589E6039}" type="pres">
      <dgm:prSet presAssocID="{283BB4BA-AB4B-427B-A3C6-A78C2806A7E9}" presName="box" presStyleLbl="node1" presStyleIdx="8" presStyleCnt="10"/>
      <dgm:spPr/>
      <dgm:t>
        <a:bodyPr/>
        <a:lstStyle/>
        <a:p>
          <a:endParaRPr lang="ru-RU"/>
        </a:p>
      </dgm:t>
    </dgm:pt>
    <dgm:pt modelId="{0619B20F-9672-492C-8987-84607BF9C821}" type="pres">
      <dgm:prSet presAssocID="{283BB4BA-AB4B-427B-A3C6-A78C2806A7E9}" presName="img" presStyleLbl="fgImgPlace1" presStyleIdx="8" presStyleCnt="10"/>
      <dgm:spPr>
        <a:blipFill rotWithShape="1">
          <a:blip xmlns:r="http://schemas.openxmlformats.org/officeDocument/2006/relationships" r:embed="rId9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5766AD94-A927-4BBF-8F16-BB20C9A98048}" type="pres">
      <dgm:prSet presAssocID="{283BB4BA-AB4B-427B-A3C6-A78C2806A7E9}" presName="text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DDB5C0-4495-4A43-8377-E20A22238BDA}" type="pres">
      <dgm:prSet presAssocID="{D1761017-647C-4ACB-8E99-4ACD4F9A91EF}" presName="spacer" presStyleCnt="0"/>
      <dgm:spPr/>
    </dgm:pt>
    <dgm:pt modelId="{190081DC-ED64-4EA4-A7BE-73B0C34C7090}" type="pres">
      <dgm:prSet presAssocID="{F20DCC87-3C83-4319-944F-6E61ABCC08F0}" presName="comp" presStyleCnt="0"/>
      <dgm:spPr/>
    </dgm:pt>
    <dgm:pt modelId="{47792F9B-7C2A-491F-B65E-DE72DC335A23}" type="pres">
      <dgm:prSet presAssocID="{F20DCC87-3C83-4319-944F-6E61ABCC08F0}" presName="box" presStyleLbl="node1" presStyleIdx="9" presStyleCnt="10"/>
      <dgm:spPr/>
      <dgm:t>
        <a:bodyPr/>
        <a:lstStyle/>
        <a:p>
          <a:endParaRPr lang="ru-RU"/>
        </a:p>
      </dgm:t>
    </dgm:pt>
    <dgm:pt modelId="{8229E0E1-787B-4081-B60A-E8DC9D73A236}" type="pres">
      <dgm:prSet presAssocID="{F20DCC87-3C83-4319-944F-6E61ABCC08F0}" presName="img" presStyleLbl="fgImgPlace1" presStyleIdx="9" presStyleCnt="10"/>
      <dgm:spPr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ru-RU"/>
        </a:p>
      </dgm:t>
    </dgm:pt>
    <dgm:pt modelId="{19D44F73-44E7-4DCD-B0AF-F93F82987D43}" type="pres">
      <dgm:prSet presAssocID="{F20DCC87-3C83-4319-944F-6E61ABCC08F0}" presName="text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9B1164-4051-41AF-BD26-3DEC3BB98FE3}" type="presOf" srcId="{2F0E398A-1659-4F5B-B657-AF9B6F10A374}" destId="{6F1AC558-B690-461C-B5CE-AAE1CB5AB2D5}" srcOrd="0" destOrd="0" presId="urn:microsoft.com/office/officeart/2005/8/layout/vList4#1"/>
    <dgm:cxn modelId="{B20BC668-DC75-470E-9F00-DC96CA00346E}" type="presOf" srcId="{227A101D-8088-4F21-A936-43AB877355D2}" destId="{B17E2703-ED7C-40C1-AA5F-205C0BB9EA84}" srcOrd="0" destOrd="0" presId="urn:microsoft.com/office/officeart/2005/8/layout/vList4#1"/>
    <dgm:cxn modelId="{F5D1F77B-052B-4E5F-96A1-66169BDBFE8B}" srcId="{227A101D-8088-4F21-A936-43AB877355D2}" destId="{14720153-9E5A-4791-B542-AEBAC33FFAA0}" srcOrd="6" destOrd="0" parTransId="{07898A27-1449-41AC-904B-41375A3A1E5E}" sibTransId="{C42466DC-6B29-4216-B3B4-10ECD2658085}"/>
    <dgm:cxn modelId="{3A8E8A82-87CC-4DCA-BCA8-44D42A7A792D}" type="presOf" srcId="{283BB4BA-AB4B-427B-A3C6-A78C2806A7E9}" destId="{34A450A6-A71A-4B4A-ABCF-E495589E6039}" srcOrd="0" destOrd="0" presId="urn:microsoft.com/office/officeart/2005/8/layout/vList4#1"/>
    <dgm:cxn modelId="{896735FD-2B26-4A9E-8A08-27393B2FB7E8}" type="presOf" srcId="{68068276-3353-4C66-B853-CC5F797C3845}" destId="{55312841-41DD-44DE-9A9C-3DB5A027B561}" srcOrd="1" destOrd="0" presId="urn:microsoft.com/office/officeart/2005/8/layout/vList4#1"/>
    <dgm:cxn modelId="{1AC6B0EC-CFAA-42A4-859E-70EB00DA7182}" srcId="{227A101D-8088-4F21-A936-43AB877355D2}" destId="{2F0E398A-1659-4F5B-B657-AF9B6F10A374}" srcOrd="4" destOrd="0" parTransId="{59349B13-B442-489A-ACD4-A3690919B5BE}" sibTransId="{FAAFCB08-3627-48AC-9D19-879727A608FA}"/>
    <dgm:cxn modelId="{F169F479-35C5-4551-89EC-11A83F4D665C}" type="presOf" srcId="{C97DEE32-CB06-4791-BCBA-64AB4E8F81A7}" destId="{D4719953-BCF8-4147-BA01-5072633CA648}" srcOrd="0" destOrd="0" presId="urn:microsoft.com/office/officeart/2005/8/layout/vList4#1"/>
    <dgm:cxn modelId="{3AC4BAA2-528D-402B-87E6-3118DFC36D03}" srcId="{227A101D-8088-4F21-A936-43AB877355D2}" destId="{C97DEE32-CB06-4791-BCBA-64AB4E8F81A7}" srcOrd="2" destOrd="0" parTransId="{B02A2E4F-7228-4C2C-B8D2-AA21D4409A13}" sibTransId="{09F77138-88E1-4648-8066-33468F18AA7B}"/>
    <dgm:cxn modelId="{9BC17319-E82C-400E-B9C1-6BD5D498D488}" type="presOf" srcId="{F20DCC87-3C83-4319-944F-6E61ABCC08F0}" destId="{19D44F73-44E7-4DCD-B0AF-F93F82987D43}" srcOrd="1" destOrd="0" presId="urn:microsoft.com/office/officeart/2005/8/layout/vList4#1"/>
    <dgm:cxn modelId="{B9120893-EF38-4508-AFFE-F17791324984}" type="presOf" srcId="{0B9B2A67-3308-4738-A989-277DB42E2389}" destId="{3AE17446-860D-4EED-9858-81EAAEE74108}" srcOrd="0" destOrd="0" presId="urn:microsoft.com/office/officeart/2005/8/layout/vList4#1"/>
    <dgm:cxn modelId="{D96D21D3-BE5B-412B-9931-7A28294CE362}" type="presOf" srcId="{C97DEE32-CB06-4791-BCBA-64AB4E8F81A7}" destId="{3EACFEE0-BEE7-4E7A-8CB3-5254697BDBB8}" srcOrd="1" destOrd="0" presId="urn:microsoft.com/office/officeart/2005/8/layout/vList4#1"/>
    <dgm:cxn modelId="{7469FB4C-0F5E-49F1-B2C8-CF7DAA13D3BA}" type="presOf" srcId="{14720153-9E5A-4791-B542-AEBAC33FFAA0}" destId="{1478B144-6A91-44F3-A5A5-7AA5BD82E9F4}" srcOrd="0" destOrd="0" presId="urn:microsoft.com/office/officeart/2005/8/layout/vList4#1"/>
    <dgm:cxn modelId="{31EE567C-073A-496A-9554-220EB16EDAAA}" srcId="{227A101D-8088-4F21-A936-43AB877355D2}" destId="{68068276-3353-4C66-B853-CC5F797C3845}" srcOrd="0" destOrd="0" parTransId="{CAF82757-7ED5-42C9-BED9-DD03A6740F3B}" sibTransId="{4703BA0D-A422-491D-9631-D7CB8F56E314}"/>
    <dgm:cxn modelId="{21F3D37E-0EFD-4EF9-A7A7-67711126AF6C}" type="presOf" srcId="{80D04304-3E0D-4A05-8FE6-DD6D874B6703}" destId="{9AD6E182-7926-43FD-862D-DB6C1E096DBB}" srcOrd="0" destOrd="0" presId="urn:microsoft.com/office/officeart/2005/8/layout/vList4#1"/>
    <dgm:cxn modelId="{319BB5DE-7C31-4DD5-962A-95761194838D}" type="presOf" srcId="{E313B81E-1751-4C21-8155-E4E5788F26D3}" destId="{ECE55AF3-693F-4ADA-963D-E4F57667994B}" srcOrd="1" destOrd="0" presId="urn:microsoft.com/office/officeart/2005/8/layout/vList4#1"/>
    <dgm:cxn modelId="{7C0B55E6-EAC1-4CB4-870F-39A1618FEF65}" type="presOf" srcId="{5849FEC1-5A1E-4414-904F-57C325CF3FFA}" destId="{D7B7FFCD-12D9-4CE7-BB0C-CC27FEF20D60}" srcOrd="0" destOrd="0" presId="urn:microsoft.com/office/officeart/2005/8/layout/vList4#1"/>
    <dgm:cxn modelId="{9F8CBDF5-1ED7-45C2-884F-629486049C3F}" type="presOf" srcId="{0B9B2A67-3308-4738-A989-277DB42E2389}" destId="{6DB89233-6C18-422C-8D76-B2F98DAF26EC}" srcOrd="1" destOrd="0" presId="urn:microsoft.com/office/officeart/2005/8/layout/vList4#1"/>
    <dgm:cxn modelId="{6A31998C-6CEC-43DE-BFA5-3BA1347365C8}" srcId="{227A101D-8088-4F21-A936-43AB877355D2}" destId="{80D04304-3E0D-4A05-8FE6-DD6D874B6703}" srcOrd="7" destOrd="0" parTransId="{8D14161C-3C9C-450D-B473-577491BF71D2}" sibTransId="{3C57BB39-0961-4120-A112-0A305CC56663}"/>
    <dgm:cxn modelId="{9F5A3225-0BAC-444C-A267-B61E4308F37D}" type="presOf" srcId="{2F0E398A-1659-4F5B-B657-AF9B6F10A374}" destId="{3BE8356C-280C-452F-96AE-1E3CA2407392}" srcOrd="1" destOrd="0" presId="urn:microsoft.com/office/officeart/2005/8/layout/vList4#1"/>
    <dgm:cxn modelId="{4B5194CC-86C4-4BA8-8BFC-F53DE6D0F48D}" type="presOf" srcId="{283BB4BA-AB4B-427B-A3C6-A78C2806A7E9}" destId="{5766AD94-A927-4BBF-8F16-BB20C9A98048}" srcOrd="1" destOrd="0" presId="urn:microsoft.com/office/officeart/2005/8/layout/vList4#1"/>
    <dgm:cxn modelId="{2D08EAB0-72B5-4742-BAA9-0335E1D8A60B}" type="presOf" srcId="{5849FEC1-5A1E-4414-904F-57C325CF3FFA}" destId="{5999125B-9A7A-4CA8-B0A5-3090618FD93C}" srcOrd="1" destOrd="0" presId="urn:microsoft.com/office/officeart/2005/8/layout/vList4#1"/>
    <dgm:cxn modelId="{9314CB3C-62C3-413B-B062-97E0330B19B6}" srcId="{227A101D-8088-4F21-A936-43AB877355D2}" destId="{283BB4BA-AB4B-427B-A3C6-A78C2806A7E9}" srcOrd="8" destOrd="0" parTransId="{5AEF33B5-DB25-43FB-AC1B-C29A6867730E}" sibTransId="{D1761017-647C-4ACB-8E99-4ACD4F9A91EF}"/>
    <dgm:cxn modelId="{AAE36993-FAAE-49CB-88DC-E5A4AA805891}" srcId="{227A101D-8088-4F21-A936-43AB877355D2}" destId="{0B9B2A67-3308-4738-A989-277DB42E2389}" srcOrd="3" destOrd="0" parTransId="{B59CBA58-19C8-46DB-9EC7-31A700C71AA8}" sibTransId="{F45485CB-20B1-475E-B0DF-D9C24AC455BE}"/>
    <dgm:cxn modelId="{E5C7C694-70A4-4C23-97F6-EDA5A3D240A2}" srcId="{227A101D-8088-4F21-A936-43AB877355D2}" destId="{E313B81E-1751-4C21-8155-E4E5788F26D3}" srcOrd="1" destOrd="0" parTransId="{E23ADDFA-5A80-4A69-A248-6C133368E902}" sibTransId="{A953BF2A-CE73-464D-9553-D0EF45A6271B}"/>
    <dgm:cxn modelId="{D6B7D482-2324-4F64-BE70-56F320F88347}" type="presOf" srcId="{14720153-9E5A-4791-B542-AEBAC33FFAA0}" destId="{3F97E9AF-59CA-4670-A726-A81A35C52F6A}" srcOrd="1" destOrd="0" presId="urn:microsoft.com/office/officeart/2005/8/layout/vList4#1"/>
    <dgm:cxn modelId="{B4867A1B-765C-4933-8C3C-CF2768FC956F}" type="presOf" srcId="{80D04304-3E0D-4A05-8FE6-DD6D874B6703}" destId="{FA4F5030-70F2-44CA-85F0-825AD2CAAF02}" srcOrd="1" destOrd="0" presId="urn:microsoft.com/office/officeart/2005/8/layout/vList4#1"/>
    <dgm:cxn modelId="{B7220E49-5829-460C-801F-A0019C0F3A95}" type="presOf" srcId="{E313B81E-1751-4C21-8155-E4E5788F26D3}" destId="{3D57390B-957B-42E2-9EEB-3D286DE16B84}" srcOrd="0" destOrd="0" presId="urn:microsoft.com/office/officeart/2005/8/layout/vList4#1"/>
    <dgm:cxn modelId="{D219E3A4-99FE-490E-95C7-C4EE8D70B3B2}" type="presOf" srcId="{68068276-3353-4C66-B853-CC5F797C3845}" destId="{1331ED41-3DD3-4EE3-8258-251B37A8AA34}" srcOrd="0" destOrd="0" presId="urn:microsoft.com/office/officeart/2005/8/layout/vList4#1"/>
    <dgm:cxn modelId="{8410600F-EE7B-4B91-B397-1A04D78A1789}" srcId="{227A101D-8088-4F21-A936-43AB877355D2}" destId="{5849FEC1-5A1E-4414-904F-57C325CF3FFA}" srcOrd="5" destOrd="0" parTransId="{09FF3C7E-E03D-4B64-8790-790DDFE8939A}" sibTransId="{754DA22F-B96F-41D0-9044-5DEF6A42E3CB}"/>
    <dgm:cxn modelId="{9AC46A89-2B49-4AEB-B08B-DD5B3C97AB0C}" type="presOf" srcId="{F20DCC87-3C83-4319-944F-6E61ABCC08F0}" destId="{47792F9B-7C2A-491F-B65E-DE72DC335A23}" srcOrd="0" destOrd="0" presId="urn:microsoft.com/office/officeart/2005/8/layout/vList4#1"/>
    <dgm:cxn modelId="{041748D6-BD6B-4D7F-8A31-0756A00ADF90}" srcId="{227A101D-8088-4F21-A936-43AB877355D2}" destId="{F20DCC87-3C83-4319-944F-6E61ABCC08F0}" srcOrd="9" destOrd="0" parTransId="{8614DF1D-033F-49E7-941F-B0532BC51809}" sibTransId="{061FB4D9-088A-4F2A-94B4-D4170233FF19}"/>
    <dgm:cxn modelId="{E6833B83-E6E5-4F3B-8D2E-1694EF0AB3B8}" type="presParOf" srcId="{B17E2703-ED7C-40C1-AA5F-205C0BB9EA84}" destId="{72FA62D0-0599-45E8-836F-576228845A69}" srcOrd="0" destOrd="0" presId="urn:microsoft.com/office/officeart/2005/8/layout/vList4#1"/>
    <dgm:cxn modelId="{0758B783-C2B5-4B05-BDC9-B57A2B62E46C}" type="presParOf" srcId="{72FA62D0-0599-45E8-836F-576228845A69}" destId="{1331ED41-3DD3-4EE3-8258-251B37A8AA34}" srcOrd="0" destOrd="0" presId="urn:microsoft.com/office/officeart/2005/8/layout/vList4#1"/>
    <dgm:cxn modelId="{A24950D8-BE51-48D9-87EC-83B52E157350}" type="presParOf" srcId="{72FA62D0-0599-45E8-836F-576228845A69}" destId="{8742C5EE-2DD0-46E4-AB75-87A4D25F8D62}" srcOrd="1" destOrd="0" presId="urn:microsoft.com/office/officeart/2005/8/layout/vList4#1"/>
    <dgm:cxn modelId="{A03E893D-9FED-4E93-8DC5-BDEFD4A0BB93}" type="presParOf" srcId="{72FA62D0-0599-45E8-836F-576228845A69}" destId="{55312841-41DD-44DE-9A9C-3DB5A027B561}" srcOrd="2" destOrd="0" presId="urn:microsoft.com/office/officeart/2005/8/layout/vList4#1"/>
    <dgm:cxn modelId="{590C1F76-8C7D-4DC0-9B52-B1208B53DBC6}" type="presParOf" srcId="{B17E2703-ED7C-40C1-AA5F-205C0BB9EA84}" destId="{F66298ED-D5A6-459E-9653-B88A0D7DE72D}" srcOrd="1" destOrd="0" presId="urn:microsoft.com/office/officeart/2005/8/layout/vList4#1"/>
    <dgm:cxn modelId="{9DE1F7C0-EE0D-46DC-9457-2DB4A6E5BADC}" type="presParOf" srcId="{B17E2703-ED7C-40C1-AA5F-205C0BB9EA84}" destId="{94272FED-D994-4743-844C-5070BB732343}" srcOrd="2" destOrd="0" presId="urn:microsoft.com/office/officeart/2005/8/layout/vList4#1"/>
    <dgm:cxn modelId="{07A09480-555E-4603-A2EE-8455B06B945F}" type="presParOf" srcId="{94272FED-D994-4743-844C-5070BB732343}" destId="{3D57390B-957B-42E2-9EEB-3D286DE16B84}" srcOrd="0" destOrd="0" presId="urn:microsoft.com/office/officeart/2005/8/layout/vList4#1"/>
    <dgm:cxn modelId="{DBB2BA16-8101-4A4A-B133-9CA2FB3F27A1}" type="presParOf" srcId="{94272FED-D994-4743-844C-5070BB732343}" destId="{DC3D1057-3911-49DC-8B4B-4F8305BF098A}" srcOrd="1" destOrd="0" presId="urn:microsoft.com/office/officeart/2005/8/layout/vList4#1"/>
    <dgm:cxn modelId="{85180338-8A5C-4C75-A667-7E41E22F6CBA}" type="presParOf" srcId="{94272FED-D994-4743-844C-5070BB732343}" destId="{ECE55AF3-693F-4ADA-963D-E4F57667994B}" srcOrd="2" destOrd="0" presId="urn:microsoft.com/office/officeart/2005/8/layout/vList4#1"/>
    <dgm:cxn modelId="{93902E4A-3530-4492-9148-B77AD37A7C14}" type="presParOf" srcId="{B17E2703-ED7C-40C1-AA5F-205C0BB9EA84}" destId="{A2C514FB-D7EB-4AA8-B2BD-147960D9F9FC}" srcOrd="3" destOrd="0" presId="urn:microsoft.com/office/officeart/2005/8/layout/vList4#1"/>
    <dgm:cxn modelId="{8457F02F-553D-4E03-A165-B7A2C6624AB6}" type="presParOf" srcId="{B17E2703-ED7C-40C1-AA5F-205C0BB9EA84}" destId="{4C4B47A0-B25E-4991-B2ED-6AC55F32B923}" srcOrd="4" destOrd="0" presId="urn:microsoft.com/office/officeart/2005/8/layout/vList4#1"/>
    <dgm:cxn modelId="{06EEA6BB-98D5-43ED-ACF6-B7E8344E92AB}" type="presParOf" srcId="{4C4B47A0-B25E-4991-B2ED-6AC55F32B923}" destId="{D4719953-BCF8-4147-BA01-5072633CA648}" srcOrd="0" destOrd="0" presId="urn:microsoft.com/office/officeart/2005/8/layout/vList4#1"/>
    <dgm:cxn modelId="{AFC7D639-886A-4AB9-8D87-038D90352B49}" type="presParOf" srcId="{4C4B47A0-B25E-4991-B2ED-6AC55F32B923}" destId="{10414709-A3FF-419B-8BA0-6B96893FDF2B}" srcOrd="1" destOrd="0" presId="urn:microsoft.com/office/officeart/2005/8/layout/vList4#1"/>
    <dgm:cxn modelId="{7C6B4C19-E33F-4F12-BF87-47A82D589594}" type="presParOf" srcId="{4C4B47A0-B25E-4991-B2ED-6AC55F32B923}" destId="{3EACFEE0-BEE7-4E7A-8CB3-5254697BDBB8}" srcOrd="2" destOrd="0" presId="urn:microsoft.com/office/officeart/2005/8/layout/vList4#1"/>
    <dgm:cxn modelId="{2E5A05ED-534C-4D85-88D4-3698089FF5DA}" type="presParOf" srcId="{B17E2703-ED7C-40C1-AA5F-205C0BB9EA84}" destId="{10A85B69-F88F-4A3C-900B-DFE86B169A12}" srcOrd="5" destOrd="0" presId="urn:microsoft.com/office/officeart/2005/8/layout/vList4#1"/>
    <dgm:cxn modelId="{E2C0BF64-795F-4189-B0E0-0070E41D75BF}" type="presParOf" srcId="{B17E2703-ED7C-40C1-AA5F-205C0BB9EA84}" destId="{8A66E07E-A0AF-47B7-92C7-CC6CC7F443E5}" srcOrd="6" destOrd="0" presId="urn:microsoft.com/office/officeart/2005/8/layout/vList4#1"/>
    <dgm:cxn modelId="{93042552-4D45-48E9-B4A8-0DCCBAF12130}" type="presParOf" srcId="{8A66E07E-A0AF-47B7-92C7-CC6CC7F443E5}" destId="{3AE17446-860D-4EED-9858-81EAAEE74108}" srcOrd="0" destOrd="0" presId="urn:microsoft.com/office/officeart/2005/8/layout/vList4#1"/>
    <dgm:cxn modelId="{4F152193-A133-4867-8262-E879BBBED176}" type="presParOf" srcId="{8A66E07E-A0AF-47B7-92C7-CC6CC7F443E5}" destId="{59208E79-B8A7-477C-B741-F3EAF6407C81}" srcOrd="1" destOrd="0" presId="urn:microsoft.com/office/officeart/2005/8/layout/vList4#1"/>
    <dgm:cxn modelId="{5E5F9CDC-39CF-429F-A081-546651F08D0D}" type="presParOf" srcId="{8A66E07E-A0AF-47B7-92C7-CC6CC7F443E5}" destId="{6DB89233-6C18-422C-8D76-B2F98DAF26EC}" srcOrd="2" destOrd="0" presId="urn:microsoft.com/office/officeart/2005/8/layout/vList4#1"/>
    <dgm:cxn modelId="{552A2DD1-8E12-4157-B54F-D35935036BD8}" type="presParOf" srcId="{B17E2703-ED7C-40C1-AA5F-205C0BB9EA84}" destId="{02E0AD22-7058-452F-B290-0D39F0EB17AA}" srcOrd="7" destOrd="0" presId="urn:microsoft.com/office/officeart/2005/8/layout/vList4#1"/>
    <dgm:cxn modelId="{0306F7C4-6456-4E83-8757-2D5204E0F21E}" type="presParOf" srcId="{B17E2703-ED7C-40C1-AA5F-205C0BB9EA84}" destId="{A57F95BE-27F2-41AB-B63D-7038374C4C59}" srcOrd="8" destOrd="0" presId="urn:microsoft.com/office/officeart/2005/8/layout/vList4#1"/>
    <dgm:cxn modelId="{D0D139C8-EBA6-44DC-8E1D-E1BDE14BFC3A}" type="presParOf" srcId="{A57F95BE-27F2-41AB-B63D-7038374C4C59}" destId="{6F1AC558-B690-461C-B5CE-AAE1CB5AB2D5}" srcOrd="0" destOrd="0" presId="urn:microsoft.com/office/officeart/2005/8/layout/vList4#1"/>
    <dgm:cxn modelId="{4F7CA07B-9F1A-45FD-B37F-8ADBAAF29716}" type="presParOf" srcId="{A57F95BE-27F2-41AB-B63D-7038374C4C59}" destId="{2003A7FB-1724-4544-9794-4673CCE03B14}" srcOrd="1" destOrd="0" presId="urn:microsoft.com/office/officeart/2005/8/layout/vList4#1"/>
    <dgm:cxn modelId="{29151AAA-72BC-4A65-9772-EDF5EF31F08C}" type="presParOf" srcId="{A57F95BE-27F2-41AB-B63D-7038374C4C59}" destId="{3BE8356C-280C-452F-96AE-1E3CA2407392}" srcOrd="2" destOrd="0" presId="urn:microsoft.com/office/officeart/2005/8/layout/vList4#1"/>
    <dgm:cxn modelId="{3439F21F-0731-4FD8-BB14-E60721F6C743}" type="presParOf" srcId="{B17E2703-ED7C-40C1-AA5F-205C0BB9EA84}" destId="{1C588693-7187-476D-85BF-914EA6FAC52E}" srcOrd="9" destOrd="0" presId="urn:microsoft.com/office/officeart/2005/8/layout/vList4#1"/>
    <dgm:cxn modelId="{594907EA-907A-4A51-92BD-D80D7B5B37AC}" type="presParOf" srcId="{B17E2703-ED7C-40C1-AA5F-205C0BB9EA84}" destId="{90379C4C-F476-48B2-853A-3EF79FC9F0E4}" srcOrd="10" destOrd="0" presId="urn:microsoft.com/office/officeart/2005/8/layout/vList4#1"/>
    <dgm:cxn modelId="{47B47ADE-8959-454E-92B5-40D3BE87BEE8}" type="presParOf" srcId="{90379C4C-F476-48B2-853A-3EF79FC9F0E4}" destId="{D7B7FFCD-12D9-4CE7-BB0C-CC27FEF20D60}" srcOrd="0" destOrd="0" presId="urn:microsoft.com/office/officeart/2005/8/layout/vList4#1"/>
    <dgm:cxn modelId="{F77EBA06-E2FC-45C8-BD58-FF22CC03615A}" type="presParOf" srcId="{90379C4C-F476-48B2-853A-3EF79FC9F0E4}" destId="{08F03969-8BA4-4C20-A6DA-9D5F480CD495}" srcOrd="1" destOrd="0" presId="urn:microsoft.com/office/officeart/2005/8/layout/vList4#1"/>
    <dgm:cxn modelId="{9B630E62-2C21-4D7F-BF7B-37C7B4E5DFE5}" type="presParOf" srcId="{90379C4C-F476-48B2-853A-3EF79FC9F0E4}" destId="{5999125B-9A7A-4CA8-B0A5-3090618FD93C}" srcOrd="2" destOrd="0" presId="urn:microsoft.com/office/officeart/2005/8/layout/vList4#1"/>
    <dgm:cxn modelId="{C76B5B65-21D0-4C19-9774-53EBD684A41F}" type="presParOf" srcId="{B17E2703-ED7C-40C1-AA5F-205C0BB9EA84}" destId="{01AD0B09-A25C-4D55-9A17-423D1A726D84}" srcOrd="11" destOrd="0" presId="urn:microsoft.com/office/officeart/2005/8/layout/vList4#1"/>
    <dgm:cxn modelId="{113B5D81-8253-4658-8BD5-C1C990B25706}" type="presParOf" srcId="{B17E2703-ED7C-40C1-AA5F-205C0BB9EA84}" destId="{8C5F05DE-C898-4B9F-BA32-AE0B4C74C870}" srcOrd="12" destOrd="0" presId="urn:microsoft.com/office/officeart/2005/8/layout/vList4#1"/>
    <dgm:cxn modelId="{13B73FA9-4B01-4AD5-AB70-ED9CE236DA05}" type="presParOf" srcId="{8C5F05DE-C898-4B9F-BA32-AE0B4C74C870}" destId="{1478B144-6A91-44F3-A5A5-7AA5BD82E9F4}" srcOrd="0" destOrd="0" presId="urn:microsoft.com/office/officeart/2005/8/layout/vList4#1"/>
    <dgm:cxn modelId="{E15BF2DB-B7CD-43E3-B1F1-8DAEDDE0497A}" type="presParOf" srcId="{8C5F05DE-C898-4B9F-BA32-AE0B4C74C870}" destId="{ED5C4097-B442-43C1-981D-C2216E05C1E6}" srcOrd="1" destOrd="0" presId="urn:microsoft.com/office/officeart/2005/8/layout/vList4#1"/>
    <dgm:cxn modelId="{88137B93-BBE8-4AA8-BA86-6C45A7A2EC6C}" type="presParOf" srcId="{8C5F05DE-C898-4B9F-BA32-AE0B4C74C870}" destId="{3F97E9AF-59CA-4670-A726-A81A35C52F6A}" srcOrd="2" destOrd="0" presId="urn:microsoft.com/office/officeart/2005/8/layout/vList4#1"/>
    <dgm:cxn modelId="{8BA76294-A5AE-4454-B592-BDFAFDC95456}" type="presParOf" srcId="{B17E2703-ED7C-40C1-AA5F-205C0BB9EA84}" destId="{B50C7221-512C-470C-927B-6B2BDF7D2CD9}" srcOrd="13" destOrd="0" presId="urn:microsoft.com/office/officeart/2005/8/layout/vList4#1"/>
    <dgm:cxn modelId="{CCE5FA88-4E5F-4CE6-A82B-A20BA93ABBE5}" type="presParOf" srcId="{B17E2703-ED7C-40C1-AA5F-205C0BB9EA84}" destId="{62880E1B-E357-4A58-BCED-A18B0BB7AD07}" srcOrd="14" destOrd="0" presId="urn:microsoft.com/office/officeart/2005/8/layout/vList4#1"/>
    <dgm:cxn modelId="{FB918527-8007-40AF-AD89-2F7D94295C11}" type="presParOf" srcId="{62880E1B-E357-4A58-BCED-A18B0BB7AD07}" destId="{9AD6E182-7926-43FD-862D-DB6C1E096DBB}" srcOrd="0" destOrd="0" presId="urn:microsoft.com/office/officeart/2005/8/layout/vList4#1"/>
    <dgm:cxn modelId="{87140E76-EF63-4363-AFB3-1E4B79C0D523}" type="presParOf" srcId="{62880E1B-E357-4A58-BCED-A18B0BB7AD07}" destId="{2224C93D-8A54-4ED8-83DD-340BDE331EFF}" srcOrd="1" destOrd="0" presId="urn:microsoft.com/office/officeart/2005/8/layout/vList4#1"/>
    <dgm:cxn modelId="{12B92BCD-B4B1-4EE4-A8FE-B677D3662D1A}" type="presParOf" srcId="{62880E1B-E357-4A58-BCED-A18B0BB7AD07}" destId="{FA4F5030-70F2-44CA-85F0-825AD2CAAF02}" srcOrd="2" destOrd="0" presId="urn:microsoft.com/office/officeart/2005/8/layout/vList4#1"/>
    <dgm:cxn modelId="{203D317D-4435-47FA-A2FE-A4938B1D3202}" type="presParOf" srcId="{B17E2703-ED7C-40C1-AA5F-205C0BB9EA84}" destId="{DDC8058C-F171-4F67-B291-E4A313536B15}" srcOrd="15" destOrd="0" presId="urn:microsoft.com/office/officeart/2005/8/layout/vList4#1"/>
    <dgm:cxn modelId="{8EC2F232-8DF5-4CB9-B39B-6A2BF09F2E5A}" type="presParOf" srcId="{B17E2703-ED7C-40C1-AA5F-205C0BB9EA84}" destId="{8CB875B0-CCD6-41BC-8E1A-6BA75BEA342C}" srcOrd="16" destOrd="0" presId="urn:microsoft.com/office/officeart/2005/8/layout/vList4#1"/>
    <dgm:cxn modelId="{8C1ABA5E-3C05-4CDF-B10F-D2E76704BF83}" type="presParOf" srcId="{8CB875B0-CCD6-41BC-8E1A-6BA75BEA342C}" destId="{34A450A6-A71A-4B4A-ABCF-E495589E6039}" srcOrd="0" destOrd="0" presId="urn:microsoft.com/office/officeart/2005/8/layout/vList4#1"/>
    <dgm:cxn modelId="{7A799505-62A2-4AFA-94D7-75BA64E9CDE9}" type="presParOf" srcId="{8CB875B0-CCD6-41BC-8E1A-6BA75BEA342C}" destId="{0619B20F-9672-492C-8987-84607BF9C821}" srcOrd="1" destOrd="0" presId="urn:microsoft.com/office/officeart/2005/8/layout/vList4#1"/>
    <dgm:cxn modelId="{4D28DB49-14C5-405A-A079-76EAA9A95DDC}" type="presParOf" srcId="{8CB875B0-CCD6-41BC-8E1A-6BA75BEA342C}" destId="{5766AD94-A927-4BBF-8F16-BB20C9A98048}" srcOrd="2" destOrd="0" presId="urn:microsoft.com/office/officeart/2005/8/layout/vList4#1"/>
    <dgm:cxn modelId="{3D251A36-197F-4F76-9BF6-0C07A4DCFFD7}" type="presParOf" srcId="{B17E2703-ED7C-40C1-AA5F-205C0BB9EA84}" destId="{B0DDB5C0-4495-4A43-8377-E20A22238BDA}" srcOrd="17" destOrd="0" presId="urn:microsoft.com/office/officeart/2005/8/layout/vList4#1"/>
    <dgm:cxn modelId="{619B4F69-28C9-4A40-94F4-16ACBAB1A95C}" type="presParOf" srcId="{B17E2703-ED7C-40C1-AA5F-205C0BB9EA84}" destId="{190081DC-ED64-4EA4-A7BE-73B0C34C7090}" srcOrd="18" destOrd="0" presId="urn:microsoft.com/office/officeart/2005/8/layout/vList4#1"/>
    <dgm:cxn modelId="{55CDB750-E90D-41B0-9E92-73BC5C3433A1}" type="presParOf" srcId="{190081DC-ED64-4EA4-A7BE-73B0C34C7090}" destId="{47792F9B-7C2A-491F-B65E-DE72DC335A23}" srcOrd="0" destOrd="0" presId="urn:microsoft.com/office/officeart/2005/8/layout/vList4#1"/>
    <dgm:cxn modelId="{CC7884A3-B503-4861-9F94-C59EC113333F}" type="presParOf" srcId="{190081DC-ED64-4EA4-A7BE-73B0C34C7090}" destId="{8229E0E1-787B-4081-B60A-E8DC9D73A236}" srcOrd="1" destOrd="0" presId="urn:microsoft.com/office/officeart/2005/8/layout/vList4#1"/>
    <dgm:cxn modelId="{44DBEE98-33E4-455A-BEE8-4BD1B1C84774}" type="presParOf" srcId="{190081DC-ED64-4EA4-A7BE-73B0C34C7090}" destId="{19D44F73-44E7-4DCD-B0AF-F93F82987D43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B292A1-9313-4058-AB3B-AA90F8F9632F}">
      <dsp:nvSpPr>
        <dsp:cNvPr id="0" name=""/>
        <dsp:cNvSpPr/>
      </dsp:nvSpPr>
      <dsp:spPr>
        <a:xfrm rot="5400000">
          <a:off x="-265997" y="268851"/>
          <a:ext cx="1773319" cy="1241323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2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446183"/>
        <a:ext cx="620661" cy="886659"/>
      </dsp:txXfrm>
    </dsp:sp>
    <dsp:sp modelId="{17FA0E63-3395-4904-9E53-283582BA9714}">
      <dsp:nvSpPr>
        <dsp:cNvPr id="0" name=""/>
        <dsp:cNvSpPr/>
      </dsp:nvSpPr>
      <dsp:spPr>
        <a:xfrm rot="5400000">
          <a:off x="4472824" y="-3228648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Доходы бюджета сформированы с учетом изменений, внесенных в бюджетное и налоговое законодательство </a:t>
          </a:r>
          <a:endParaRPr lang="ru-RU" sz="1600" kern="1200" dirty="0"/>
        </a:p>
      </dsp:txBody>
      <dsp:txXfrm rot="-5400000">
        <a:off x="1241323" y="59121"/>
        <a:ext cx="7559392" cy="1040121"/>
      </dsp:txXfrm>
    </dsp:sp>
    <dsp:sp modelId="{5F57228C-5F87-48D0-9EFC-3D6DF8B51EC3}">
      <dsp:nvSpPr>
        <dsp:cNvPr id="0" name=""/>
        <dsp:cNvSpPr/>
      </dsp:nvSpPr>
      <dsp:spPr>
        <a:xfrm rot="5400000">
          <a:off x="-265997" y="1849922"/>
          <a:ext cx="1773319" cy="1241323"/>
        </a:xfrm>
        <a:prstGeom prst="triangl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</a:t>
          </a:r>
          <a:endParaRPr lang="ru-RU" sz="1600" kern="1200" dirty="0"/>
        </a:p>
      </dsp:txBody>
      <dsp:txXfrm rot="-5400000">
        <a:off x="1" y="2027254"/>
        <a:ext cx="620661" cy="886659"/>
      </dsp:txXfrm>
    </dsp:sp>
    <dsp:sp modelId="{8BED4D5E-75CC-4D07-AEFE-1612F758D302}">
      <dsp:nvSpPr>
        <dsp:cNvPr id="0" name=""/>
        <dsp:cNvSpPr/>
      </dsp:nvSpPr>
      <dsp:spPr>
        <a:xfrm rot="5400000">
          <a:off x="4472824" y="-1575316"/>
          <a:ext cx="1152657" cy="761566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Расходы сформированы на основе муниципальных программ Каменоломненского городского поселения</a:t>
          </a:r>
          <a:endParaRPr lang="ru-RU" sz="1600" kern="1200" dirty="0"/>
        </a:p>
      </dsp:txBody>
      <dsp:txXfrm rot="-5400000">
        <a:off x="1241323" y="1712453"/>
        <a:ext cx="7559392" cy="1040121"/>
      </dsp:txXfrm>
    </dsp:sp>
    <dsp:sp modelId="{C6FAA2E3-6859-4FDF-A0EF-395D2EB489EE}">
      <dsp:nvSpPr>
        <dsp:cNvPr id="0" name=""/>
        <dsp:cNvSpPr/>
      </dsp:nvSpPr>
      <dsp:spPr>
        <a:xfrm rot="5400000">
          <a:off x="-265997" y="3430993"/>
          <a:ext cx="1773319" cy="1241323"/>
        </a:xfrm>
        <a:prstGeom prst="triangl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4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endParaRPr lang="ru-RU" sz="1600" kern="1200" dirty="0"/>
        </a:p>
      </dsp:txBody>
      <dsp:txXfrm rot="-5400000">
        <a:off x="1" y="3608325"/>
        <a:ext cx="620661" cy="886659"/>
      </dsp:txXfrm>
    </dsp:sp>
    <dsp:sp modelId="{F4A30197-BAFF-4607-B520-3D60C03DCCE7}">
      <dsp:nvSpPr>
        <dsp:cNvPr id="0" name=""/>
        <dsp:cNvSpPr/>
      </dsp:nvSpPr>
      <dsp:spPr>
        <a:xfrm rot="5400000">
          <a:off x="4472824" y="-55221"/>
          <a:ext cx="1152657" cy="7615660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 Обеспечение реализации Указа Президента Российской Федерации от 07.05.2024 № 309 «О национальных целях и стратегических задачах развития Российской Федерации на период до 2030 года и на перспективу до 2036 года» </a:t>
          </a:r>
          <a:endParaRPr lang="ru-RU" sz="1600" kern="1200" dirty="0"/>
        </a:p>
      </dsp:txBody>
      <dsp:txXfrm rot="-5400000">
        <a:off x="1241323" y="3232548"/>
        <a:ext cx="7559392" cy="104012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28 847,7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57166"/>
          <a:ext cx="3672408" cy="604858"/>
        </a:xfrm>
        <a:prstGeom prst="roundRect">
          <a:avLst>
            <a:gd name="adj" fmla="val 10000"/>
          </a:avLst>
        </a:prstGeom>
        <a:solidFill>
          <a:srgbClr val="9BBB59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3 062,2</a:t>
          </a:r>
        </a:p>
      </dsp:txBody>
      <dsp:txXfrm>
        <a:off x="794967" y="657166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219,0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rgbClr val="4BACC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 50 928,5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 20 367,4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126,3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1 068,8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481,4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84FD8D-5DB8-4CF3-8AA6-48E2667C5A2D}">
      <dsp:nvSpPr>
        <dsp:cNvPr id="0" name=""/>
        <dsp:cNvSpPr/>
      </dsp:nvSpPr>
      <dsp:spPr>
        <a:xfrm>
          <a:off x="0" y="329922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Обеспечение качественными жилищно-коммунальными услугами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1 601,4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329922"/>
        <a:ext cx="2677797" cy="1606678"/>
      </dsp:txXfrm>
    </dsp:sp>
    <dsp:sp modelId="{DE8056E3-3862-43FB-9737-CE9EB9575CE0}">
      <dsp:nvSpPr>
        <dsp:cNvPr id="0" name=""/>
        <dsp:cNvSpPr/>
      </dsp:nvSpPr>
      <dsp:spPr>
        <a:xfrm>
          <a:off x="2945577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>
            <a:spcBef>
              <a:spcPct val="0"/>
            </a:spcBef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Защита населения и территории от чрезвычайных ситуаций, обеспечение пожарной безопасности и безопасности людей на водных объектах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4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339,0 руб.</a:t>
          </a:r>
        </a:p>
      </dsp:txBody>
      <dsp:txXfrm>
        <a:off x="2945577" y="353411"/>
        <a:ext cx="2677797" cy="1606678"/>
      </dsp:txXfrm>
    </dsp:sp>
    <dsp:sp modelId="{61E63871-C182-457B-86AD-2FDC3CA6C08A}">
      <dsp:nvSpPr>
        <dsp:cNvPr id="0" name=""/>
        <dsp:cNvSpPr/>
      </dsp:nvSpPr>
      <dsp:spPr>
        <a:xfrm>
          <a:off x="5891154" y="353411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муниципального управления и муниципальной службы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22 983,0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353411"/>
        <a:ext cx="2677797" cy="1606678"/>
      </dsp:txXfrm>
    </dsp:sp>
    <dsp:sp modelId="{D72AE8B0-D9F0-4EC3-8F49-2223DB82360B}">
      <dsp:nvSpPr>
        <dsp:cNvPr id="0" name=""/>
        <dsp:cNvSpPr/>
      </dsp:nvSpPr>
      <dsp:spPr>
        <a:xfrm>
          <a:off x="0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транспортной системы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30 473,9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2227870"/>
        <a:ext cx="2677797" cy="1606678"/>
      </dsp:txXfrm>
    </dsp:sp>
    <dsp:sp modelId="{0C325408-75CD-43E5-8B6A-F4C672ECFC73}">
      <dsp:nvSpPr>
        <dsp:cNvPr id="0" name=""/>
        <dsp:cNvSpPr/>
      </dsp:nvSpPr>
      <dsp:spPr>
        <a:xfrm>
          <a:off x="2910765" y="2232015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Благоустройство территории Каменоломненского городского поселения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36 672,4 руб.</a:t>
          </a:r>
          <a:endParaRPr lang="ru-RU" sz="18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2910765" y="2232015"/>
        <a:ext cx="2677797" cy="1606678"/>
      </dsp:txXfrm>
    </dsp:sp>
    <dsp:sp modelId="{95A60995-E076-4EF4-AF65-B06828DB04A1}">
      <dsp:nvSpPr>
        <dsp:cNvPr id="0" name=""/>
        <dsp:cNvSpPr/>
      </dsp:nvSpPr>
      <dsp:spPr>
        <a:xfrm>
          <a:off x="5891154" y="2227870"/>
          <a:ext cx="2677797" cy="1606678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Формирование современной городской среды тыс. 0,0  руб.</a:t>
          </a:r>
          <a:endParaRPr lang="ru-RU" sz="1600" b="1" i="0" kern="1200" baseline="0" dirty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5891154" y="2227870"/>
        <a:ext cx="2677797" cy="1606678"/>
      </dsp:txXfrm>
    </dsp:sp>
    <dsp:sp modelId="{A0A5497A-89B7-47FD-A8F4-7036A6829256}">
      <dsp:nvSpPr>
        <dsp:cNvPr id="0" name=""/>
        <dsp:cNvSpPr/>
      </dsp:nvSpPr>
      <dsp:spPr>
        <a:xfrm>
          <a:off x="0" y="4117334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физической культуры и спорта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126,1 руб.</a:t>
          </a:r>
          <a:endParaRPr lang="ru-RU" sz="1800" b="1" i="0" kern="1200" baseline="0" dirty="0" smtClean="0"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0" y="4117334"/>
        <a:ext cx="2677797" cy="1058752"/>
      </dsp:txXfrm>
    </dsp:sp>
    <dsp:sp modelId="{048C2A0B-9146-4239-A312-26976952E0C4}">
      <dsp:nvSpPr>
        <dsp:cNvPr id="0" name=""/>
        <dsp:cNvSpPr/>
      </dsp:nvSpPr>
      <dsp:spPr>
        <a:xfrm>
          <a:off x="2880319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Молодежь 0,0 руб.</a:t>
          </a:r>
        </a:p>
      </dsp:txBody>
      <dsp:txXfrm>
        <a:off x="2880319" y="4146335"/>
        <a:ext cx="2677797" cy="1058752"/>
      </dsp:txXfrm>
    </dsp:sp>
    <dsp:sp modelId="{3733C135-8F77-43EC-A141-76407BEA1520}">
      <dsp:nvSpPr>
        <dsp:cNvPr id="0" name=""/>
        <dsp:cNvSpPr/>
      </dsp:nvSpPr>
      <dsp:spPr>
        <a:xfrm>
          <a:off x="5891154" y="4146335"/>
          <a:ext cx="2677797" cy="105875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1000"/>
                <a:satMod val="255000"/>
              </a:schemeClr>
            </a:gs>
            <a:gs pos="55000">
              <a:schemeClr val="dk2">
                <a:hueOff val="0"/>
                <a:satOff val="0"/>
                <a:lumOff val="0"/>
                <a:alphaOff val="0"/>
                <a:tint val="12000"/>
                <a:satMod val="255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15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0" kern="1200" baseline="0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Развитие культуры 200,0 руб.</a:t>
          </a:r>
        </a:p>
      </dsp:txBody>
      <dsp:txXfrm>
        <a:off x="5891154" y="4146335"/>
        <a:ext cx="2677797" cy="1058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502DB-C157-407E-AE8C-5931A288433A}">
      <dsp:nvSpPr>
        <dsp:cNvPr id="0" name=""/>
        <dsp:cNvSpPr/>
      </dsp:nvSpPr>
      <dsp:spPr>
        <a:xfrm>
          <a:off x="0" y="98779"/>
          <a:ext cx="7776864" cy="175061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3571" tIns="812292" rIns="603571" bIns="128016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качества жизни населения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Укрепление системы местного самоуправления поселением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b="0" i="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Достижения целей социально-экономического развития</a:t>
          </a:r>
          <a:endParaRPr lang="ru-RU" sz="18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98779"/>
        <a:ext cx="7776864" cy="1750612"/>
      </dsp:txXfrm>
    </dsp:sp>
    <dsp:sp modelId="{D0021C37-0F45-4058-82C2-A1CF623EA893}">
      <dsp:nvSpPr>
        <dsp:cNvPr id="0" name=""/>
        <dsp:cNvSpPr/>
      </dsp:nvSpPr>
      <dsp:spPr>
        <a:xfrm>
          <a:off x="288031" y="0"/>
          <a:ext cx="5443804" cy="66596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5763" tIns="0" rIns="205763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Ключевые задачи </a:t>
          </a:r>
          <a:endParaRPr lang="ru-RU" sz="2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0541" y="32510"/>
        <a:ext cx="5378784" cy="60094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C5BE02-E85D-48BF-B3B1-BBB17648B4B7}">
      <dsp:nvSpPr>
        <dsp:cNvPr id="0" name=""/>
        <dsp:cNvSpPr/>
      </dsp:nvSpPr>
      <dsp:spPr>
        <a:xfrm>
          <a:off x="96809" y="82623"/>
          <a:ext cx="3436871" cy="2328924"/>
        </a:xfrm>
        <a:prstGeom prst="roundRect">
          <a:avLst>
            <a:gd name="adj" fmla="val 10000"/>
          </a:avLst>
        </a:prstGeom>
        <a:solidFill>
          <a:schemeClr val="accent5"/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Стратегический план развития  Каменоломненского городского поселения  октябрьского района Ростовской области на период   до 2036 года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65021" y="150835"/>
        <a:ext cx="3300447" cy="2192500"/>
      </dsp:txXfrm>
    </dsp:sp>
    <dsp:sp modelId="{CBA74E66-CE1D-4BDD-B13E-A38CE2F4B32E}">
      <dsp:nvSpPr>
        <dsp:cNvPr id="0" name=""/>
        <dsp:cNvSpPr/>
      </dsp:nvSpPr>
      <dsp:spPr>
        <a:xfrm rot="21595239">
          <a:off x="3828668" y="304305"/>
          <a:ext cx="2249246" cy="195288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</a:t>
          </a:r>
          <a:r>
            <a:rPr lang="ru-RU" sz="1800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Приоритетные цели</a:t>
          </a:r>
          <a:endParaRPr lang="ru-RU" sz="1800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828668" y="695289"/>
        <a:ext cx="1663379" cy="1171733"/>
      </dsp:txXfrm>
    </dsp:sp>
    <dsp:sp modelId="{29215270-C0A3-49A1-9A1B-A9703DE55304}">
      <dsp:nvSpPr>
        <dsp:cNvPr id="0" name=""/>
        <dsp:cNvSpPr/>
      </dsp:nvSpPr>
      <dsp:spPr>
        <a:xfrm>
          <a:off x="6214442" y="155979"/>
          <a:ext cx="2625256" cy="2328924"/>
        </a:xfrm>
        <a:prstGeom prst="roundRect">
          <a:avLst>
            <a:gd name="adj" fmla="val 100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и совершенствование  экономических, организационных и финансовых основ поселения</a:t>
          </a:r>
          <a:b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9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82654" y="224191"/>
        <a:ext cx="2488832" cy="21925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3F7537-DE83-45D9-AFD1-908328D4D97E}">
      <dsp:nvSpPr>
        <dsp:cNvPr id="0" name=""/>
        <dsp:cNvSpPr/>
      </dsp:nvSpPr>
      <dsp:spPr>
        <a:xfrm>
          <a:off x="201368" y="0"/>
          <a:ext cx="2962660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43000"/>
                <a:satMod val="165000"/>
              </a:schemeClr>
            </a:gs>
            <a:gs pos="55000">
              <a:schemeClr val="accent3">
                <a:hueOff val="0"/>
                <a:satOff val="0"/>
                <a:lumOff val="0"/>
                <a:alphaOff val="0"/>
                <a:tint val="83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Повышение налоговых и неналоговых поступлений в бюджет поселения 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01368" y="1400403"/>
        <a:ext cx="2962660" cy="1400403"/>
      </dsp:txXfrm>
    </dsp:sp>
    <dsp:sp modelId="{79E796B1-3ABE-4958-A470-95B84B3BA8FB}">
      <dsp:nvSpPr>
        <dsp:cNvPr id="0" name=""/>
        <dsp:cNvSpPr/>
      </dsp:nvSpPr>
      <dsp:spPr>
        <a:xfrm>
          <a:off x="1231861" y="288031"/>
          <a:ext cx="976165" cy="962840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B5A3FF-8112-48C6-9524-2594DAB99429}">
      <dsp:nvSpPr>
        <dsp:cNvPr id="0" name=""/>
        <dsp:cNvSpPr/>
      </dsp:nvSpPr>
      <dsp:spPr>
        <a:xfrm>
          <a:off x="3233859" y="0"/>
          <a:ext cx="2931378" cy="3501008"/>
        </a:xfrm>
        <a:prstGeom prst="roundRect">
          <a:avLst>
            <a:gd name="adj" fmla="val 10000"/>
          </a:avLst>
        </a:prstGeom>
        <a:solidFill>
          <a:schemeClr val="tx2">
            <a:lumMod val="40000"/>
            <a:lumOff val="6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расходов с учетом их оптимизации и повышения эффективности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33859" y="1400403"/>
        <a:ext cx="2931378" cy="1400403"/>
      </dsp:txXfrm>
    </dsp:sp>
    <dsp:sp modelId="{E6379D24-0F7F-4C89-AA74-40B94EA75227}">
      <dsp:nvSpPr>
        <dsp:cNvPr id="0" name=""/>
        <dsp:cNvSpPr/>
      </dsp:nvSpPr>
      <dsp:spPr>
        <a:xfrm>
          <a:off x="4345444" y="311558"/>
          <a:ext cx="931129" cy="962840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E9E240-14D8-48CE-A8EF-4C26DD964D0B}">
      <dsp:nvSpPr>
        <dsp:cNvPr id="0" name=""/>
        <dsp:cNvSpPr/>
      </dsp:nvSpPr>
      <dsp:spPr>
        <a:xfrm>
          <a:off x="6294242" y="0"/>
          <a:ext cx="2845699" cy="350100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tint val="43000"/>
                <a:satMod val="165000"/>
              </a:schemeClr>
            </a:gs>
            <a:gs pos="55000">
              <a:schemeClr val="accent3">
                <a:hueOff val="11250264"/>
                <a:satOff val="-16880"/>
                <a:lumOff val="-2745"/>
                <a:alphaOff val="0"/>
                <a:tint val="83000"/>
                <a:satMod val="155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85000"/>
              </a:schemeClr>
            </a:gs>
          </a:gsLst>
          <a:path path="circle">
            <a:fillToRect l="-40000" t="-90000" r="140000" b="190000"/>
          </a:path>
        </a:gra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увеличение инвестиционной составляющей бюджета</a:t>
          </a:r>
          <a:endParaRPr lang="ru-RU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294242" y="1400403"/>
        <a:ext cx="2845699" cy="1400403"/>
      </dsp:txXfrm>
    </dsp:sp>
    <dsp:sp modelId="{801EDB75-7215-4290-9F39-D09130BB9918}">
      <dsp:nvSpPr>
        <dsp:cNvPr id="0" name=""/>
        <dsp:cNvSpPr/>
      </dsp:nvSpPr>
      <dsp:spPr>
        <a:xfrm>
          <a:off x="7306678" y="311558"/>
          <a:ext cx="993361" cy="962840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32C0C5-E5AF-4E5E-918C-A1BB430E7228}">
      <dsp:nvSpPr>
        <dsp:cNvPr id="0" name=""/>
        <dsp:cNvSpPr/>
      </dsp:nvSpPr>
      <dsp:spPr>
        <a:xfrm>
          <a:off x="347995" y="2808310"/>
          <a:ext cx="8521056" cy="525151"/>
        </a:xfrm>
        <a:prstGeom prst="left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48359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10 710,7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9250" y="0"/>
        <a:ext cx="3235205" cy="483594"/>
      </dsp:txXfrm>
    </dsp:sp>
    <dsp:sp modelId="{8742C5EE-2DD0-46E4-AB75-87A4D25F8D62}">
      <dsp:nvSpPr>
        <dsp:cNvPr id="0" name=""/>
        <dsp:cNvSpPr/>
      </dsp:nvSpPr>
      <dsp:spPr>
        <a:xfrm>
          <a:off x="48359" y="48359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31953"/>
          <a:ext cx="4104456" cy="63555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 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46 800,20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69250" y="531953"/>
        <a:ext cx="3235205" cy="635553"/>
      </dsp:txXfrm>
    </dsp:sp>
    <dsp:sp modelId="{DC3D1057-3911-49DC-8B4B-4F8305BF098A}">
      <dsp:nvSpPr>
        <dsp:cNvPr id="0" name=""/>
        <dsp:cNvSpPr/>
      </dsp:nvSpPr>
      <dsp:spPr>
        <a:xfrm>
          <a:off x="48359" y="656292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15866"/>
          <a:ext cx="4104456" cy="483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2540,0</a:t>
          </a:r>
        </a:p>
      </dsp:txBody>
      <dsp:txXfrm>
        <a:off x="869250" y="1215866"/>
        <a:ext cx="3235205" cy="483594"/>
      </dsp:txXfrm>
    </dsp:sp>
    <dsp:sp modelId="{10414709-A3FF-419B-8BA0-6B96893FDF2B}">
      <dsp:nvSpPr>
        <dsp:cNvPr id="0" name=""/>
        <dsp:cNvSpPr/>
      </dsp:nvSpPr>
      <dsp:spPr>
        <a:xfrm>
          <a:off x="48359" y="1264226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747820"/>
          <a:ext cx="4104456" cy="6884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3010,0</a:t>
          </a:r>
        </a:p>
      </dsp:txBody>
      <dsp:txXfrm>
        <a:off x="869250" y="1747820"/>
        <a:ext cx="3235205" cy="688444"/>
      </dsp:txXfrm>
    </dsp:sp>
    <dsp:sp modelId="{59208E79-B8A7-477C-B741-F3EAF6407C81}">
      <dsp:nvSpPr>
        <dsp:cNvPr id="0" name=""/>
        <dsp:cNvSpPr/>
      </dsp:nvSpPr>
      <dsp:spPr>
        <a:xfrm>
          <a:off x="48359" y="1898604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498672"/>
          <a:ext cx="4104456" cy="40014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13 951,40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2498672"/>
        <a:ext cx="3235205" cy="400145"/>
      </dsp:txXfrm>
    </dsp:sp>
    <dsp:sp modelId="{2003A7FB-1724-4544-9794-4673CCE03B14}">
      <dsp:nvSpPr>
        <dsp:cNvPr id="0" name=""/>
        <dsp:cNvSpPr/>
      </dsp:nvSpPr>
      <dsp:spPr>
        <a:xfrm>
          <a:off x="48359" y="2491258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2933128"/>
          <a:ext cx="4104456" cy="4608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3 622,0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2933128"/>
        <a:ext cx="3235205" cy="460840"/>
      </dsp:txXfrm>
    </dsp:sp>
    <dsp:sp modelId="{08F03969-8BA4-4C20-A6DA-9D5F480CD495}">
      <dsp:nvSpPr>
        <dsp:cNvPr id="0" name=""/>
        <dsp:cNvSpPr/>
      </dsp:nvSpPr>
      <dsp:spPr>
        <a:xfrm>
          <a:off x="48359" y="2970111"/>
          <a:ext cx="820891" cy="3868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442328"/>
          <a:ext cx="4104456" cy="3957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3442328"/>
        <a:ext cx="3235205" cy="395773"/>
      </dsp:txXfrm>
    </dsp:sp>
    <dsp:sp modelId="{ED5C4097-B442-43C1-981D-C2216E05C1E6}">
      <dsp:nvSpPr>
        <dsp:cNvPr id="0" name=""/>
        <dsp:cNvSpPr/>
      </dsp:nvSpPr>
      <dsp:spPr>
        <a:xfrm>
          <a:off x="48359" y="3446777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3886461"/>
          <a:ext cx="4104456" cy="48359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379,0</a:t>
          </a:r>
        </a:p>
      </dsp:txBody>
      <dsp:txXfrm>
        <a:off x="869250" y="3886461"/>
        <a:ext cx="3235205" cy="483594"/>
      </dsp:txXfrm>
    </dsp:sp>
    <dsp:sp modelId="{2224C93D-8A54-4ED8-83DD-340BDE331EFF}">
      <dsp:nvSpPr>
        <dsp:cNvPr id="0" name=""/>
        <dsp:cNvSpPr/>
      </dsp:nvSpPr>
      <dsp:spPr>
        <a:xfrm>
          <a:off x="48359" y="3934821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418415"/>
          <a:ext cx="4104456" cy="48359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17,2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4418415"/>
        <a:ext cx="3235205" cy="483594"/>
      </dsp:txXfrm>
    </dsp:sp>
    <dsp:sp modelId="{0619B20F-9672-492C-8987-84607BF9C821}">
      <dsp:nvSpPr>
        <dsp:cNvPr id="0" name=""/>
        <dsp:cNvSpPr/>
      </dsp:nvSpPr>
      <dsp:spPr>
        <a:xfrm>
          <a:off x="48359" y="4466774"/>
          <a:ext cx="820891" cy="38687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5341ED-10FB-41EE-AD03-DB9D3AC4F265}">
      <dsp:nvSpPr>
        <dsp:cNvPr id="0" name=""/>
        <dsp:cNvSpPr/>
      </dsp:nvSpPr>
      <dsp:spPr>
        <a:xfrm>
          <a:off x="0" y="4944154"/>
          <a:ext cx="4104456" cy="48359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 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250" y="4944154"/>
        <a:ext cx="3235205" cy="483594"/>
      </dsp:txXfrm>
    </dsp:sp>
    <dsp:sp modelId="{350D8190-5F1E-41BF-910B-0928869532B7}">
      <dsp:nvSpPr>
        <dsp:cNvPr id="0" name=""/>
        <dsp:cNvSpPr/>
      </dsp:nvSpPr>
      <dsp:spPr>
        <a:xfrm>
          <a:off x="48359" y="4998727"/>
          <a:ext cx="820891" cy="38687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24 641,7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3181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2 601,1</a:t>
          </a:r>
        </a:p>
      </dsp:txBody>
      <dsp:txXfrm>
        <a:off x="794967" y="631817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339,0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38 223,8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 30 523,9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196,1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999,0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452,0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488711"/>
        </a:xfrm>
        <a:prstGeom prst="roundRect">
          <a:avLst>
            <a:gd name="adj" fmla="val 10000"/>
          </a:avLst>
        </a:prstGeom>
        <a:solidFill>
          <a:srgbClr val="C0504D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11 374,8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9762" y="0"/>
        <a:ext cx="3234693" cy="488711"/>
      </dsp:txXfrm>
    </dsp:sp>
    <dsp:sp modelId="{8742C5EE-2DD0-46E4-AB75-87A4D25F8D62}">
      <dsp:nvSpPr>
        <dsp:cNvPr id="0" name=""/>
        <dsp:cNvSpPr/>
      </dsp:nvSpPr>
      <dsp:spPr>
        <a:xfrm>
          <a:off x="48871" y="48871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37582"/>
          <a:ext cx="4104456" cy="63162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50 544,2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69762" y="537582"/>
        <a:ext cx="3234693" cy="631625"/>
      </dsp:txXfrm>
    </dsp:sp>
    <dsp:sp modelId="{DC3D1057-3911-49DC-8B4B-4F8305BF098A}">
      <dsp:nvSpPr>
        <dsp:cNvPr id="0" name=""/>
        <dsp:cNvSpPr/>
      </dsp:nvSpPr>
      <dsp:spPr>
        <a:xfrm>
          <a:off x="48871" y="657910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18078"/>
          <a:ext cx="4104456" cy="488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2 618,7</a:t>
          </a:r>
        </a:p>
      </dsp:txBody>
      <dsp:txXfrm>
        <a:off x="869762" y="1218078"/>
        <a:ext cx="3234693" cy="488711"/>
      </dsp:txXfrm>
    </dsp:sp>
    <dsp:sp modelId="{10414709-A3FF-419B-8BA0-6B96893FDF2B}">
      <dsp:nvSpPr>
        <dsp:cNvPr id="0" name=""/>
        <dsp:cNvSpPr/>
      </dsp:nvSpPr>
      <dsp:spPr>
        <a:xfrm>
          <a:off x="48871" y="1266949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755660"/>
          <a:ext cx="4104456" cy="69572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3 112,3</a:t>
          </a:r>
        </a:p>
      </dsp:txBody>
      <dsp:txXfrm>
        <a:off x="869762" y="1755660"/>
        <a:ext cx="3234693" cy="695729"/>
      </dsp:txXfrm>
    </dsp:sp>
    <dsp:sp modelId="{59208E79-B8A7-477C-B741-F3EAF6407C81}">
      <dsp:nvSpPr>
        <dsp:cNvPr id="0" name=""/>
        <dsp:cNvSpPr/>
      </dsp:nvSpPr>
      <dsp:spPr>
        <a:xfrm>
          <a:off x="48871" y="1815840"/>
          <a:ext cx="820891" cy="5753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500261"/>
          <a:ext cx="4104456" cy="40437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14 495,5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2500261"/>
        <a:ext cx="3234693" cy="404379"/>
      </dsp:txXfrm>
    </dsp:sp>
    <dsp:sp modelId="{2003A7FB-1724-4544-9794-4673CCE03B14}">
      <dsp:nvSpPr>
        <dsp:cNvPr id="0" name=""/>
        <dsp:cNvSpPr/>
      </dsp:nvSpPr>
      <dsp:spPr>
        <a:xfrm>
          <a:off x="48871" y="2506966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2953511"/>
          <a:ext cx="4104456" cy="4657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3 816,4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2953511"/>
        <a:ext cx="3234693" cy="465717"/>
      </dsp:txXfrm>
    </dsp:sp>
    <dsp:sp modelId="{08F03969-8BA4-4C20-A6DA-9D5F480CD495}">
      <dsp:nvSpPr>
        <dsp:cNvPr id="0" name=""/>
        <dsp:cNvSpPr/>
      </dsp:nvSpPr>
      <dsp:spPr>
        <a:xfrm>
          <a:off x="48871" y="2990885"/>
          <a:ext cx="820891" cy="390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468099"/>
          <a:ext cx="4104456" cy="3999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3468099"/>
        <a:ext cx="3234693" cy="399961"/>
      </dsp:txXfrm>
    </dsp:sp>
    <dsp:sp modelId="{ED5C4097-B442-43C1-981D-C2216E05C1E6}">
      <dsp:nvSpPr>
        <dsp:cNvPr id="0" name=""/>
        <dsp:cNvSpPr/>
      </dsp:nvSpPr>
      <dsp:spPr>
        <a:xfrm>
          <a:off x="48871" y="3472596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3916932"/>
          <a:ext cx="4104456" cy="4887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397,1</a:t>
          </a:r>
        </a:p>
      </dsp:txBody>
      <dsp:txXfrm>
        <a:off x="869762" y="3916932"/>
        <a:ext cx="3234693" cy="488711"/>
      </dsp:txXfrm>
    </dsp:sp>
    <dsp:sp modelId="{2224C93D-8A54-4ED8-83DD-340BDE331EFF}">
      <dsp:nvSpPr>
        <dsp:cNvPr id="0" name=""/>
        <dsp:cNvSpPr/>
      </dsp:nvSpPr>
      <dsp:spPr>
        <a:xfrm>
          <a:off x="48871" y="3965803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454514"/>
          <a:ext cx="4104456" cy="4887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17,9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4454514"/>
        <a:ext cx="3234693" cy="488711"/>
      </dsp:txXfrm>
    </dsp:sp>
    <dsp:sp modelId="{0619B20F-9672-492C-8987-84607BF9C821}">
      <dsp:nvSpPr>
        <dsp:cNvPr id="0" name=""/>
        <dsp:cNvSpPr/>
      </dsp:nvSpPr>
      <dsp:spPr>
        <a:xfrm>
          <a:off x="48871" y="4503385"/>
          <a:ext cx="820891" cy="3909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D98711-0A1C-45B8-9E73-C043B23D2A84}">
      <dsp:nvSpPr>
        <dsp:cNvPr id="0" name=""/>
        <dsp:cNvSpPr/>
      </dsp:nvSpPr>
      <dsp:spPr>
        <a:xfrm>
          <a:off x="0" y="4991823"/>
          <a:ext cx="4104456" cy="4887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762" y="4991823"/>
        <a:ext cx="3234693" cy="488711"/>
      </dsp:txXfrm>
    </dsp:sp>
    <dsp:sp modelId="{883DFF07-624F-4101-BDDC-E94E60B69A6C}">
      <dsp:nvSpPr>
        <dsp:cNvPr id="0" name=""/>
        <dsp:cNvSpPr/>
      </dsp:nvSpPr>
      <dsp:spPr>
        <a:xfrm>
          <a:off x="48871" y="5040968"/>
          <a:ext cx="820891" cy="3909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Общегосударственные вопросы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26 667,6</a:t>
          </a:r>
        </a:p>
      </dsp:txBody>
      <dsp:txXfrm>
        <a:off x="794967" y="0"/>
        <a:ext cx="2877440" cy="604858"/>
      </dsp:txXfrm>
    </dsp:sp>
    <dsp:sp modelId="{8742C5EE-2DD0-46E4-AB75-87A4D25F8D62}">
      <dsp:nvSpPr>
        <dsp:cNvPr id="0" name=""/>
        <dsp:cNvSpPr/>
      </dsp:nvSpPr>
      <dsp:spPr>
        <a:xfrm>
          <a:off x="60485" y="6048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665344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Культура и кинематография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2 862,0</a:t>
          </a:r>
        </a:p>
      </dsp:txBody>
      <dsp:txXfrm>
        <a:off x="794967" y="665344"/>
        <a:ext cx="2877440" cy="604858"/>
      </dsp:txXfrm>
    </dsp:sp>
    <dsp:sp modelId="{DC3D1057-3911-49DC-8B4B-4F8305BF098A}">
      <dsp:nvSpPr>
        <dsp:cNvPr id="0" name=""/>
        <dsp:cNvSpPr/>
      </dsp:nvSpPr>
      <dsp:spPr>
        <a:xfrm>
          <a:off x="60485" y="725830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330689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безопасность и правоохранительная деятельность 219,0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1330689"/>
        <a:ext cx="2877440" cy="604858"/>
      </dsp:txXfrm>
    </dsp:sp>
    <dsp:sp modelId="{10414709-A3FF-419B-8BA0-6B96893FDF2B}">
      <dsp:nvSpPr>
        <dsp:cNvPr id="0" name=""/>
        <dsp:cNvSpPr/>
      </dsp:nvSpPr>
      <dsp:spPr>
        <a:xfrm>
          <a:off x="60485" y="1391175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233FA9-89F9-43A8-9F80-99BA1DBCD9E3}">
      <dsp:nvSpPr>
        <dsp:cNvPr id="0" name=""/>
        <dsp:cNvSpPr/>
      </dsp:nvSpPr>
      <dsp:spPr>
        <a:xfrm>
          <a:off x="0" y="1996033"/>
          <a:ext cx="3672408" cy="6048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Жилищно-коммунальное хозяйство 48 554,3</a:t>
          </a:r>
        </a:p>
      </dsp:txBody>
      <dsp:txXfrm>
        <a:off x="794967" y="1996033"/>
        <a:ext cx="2877440" cy="604858"/>
      </dsp:txXfrm>
    </dsp:sp>
    <dsp:sp modelId="{B43CAF5A-DF0E-47F1-8B84-50B2394B9328}">
      <dsp:nvSpPr>
        <dsp:cNvPr id="0" name=""/>
        <dsp:cNvSpPr/>
      </dsp:nvSpPr>
      <dsp:spPr>
        <a:xfrm>
          <a:off x="60485" y="205651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1E65EC-7E48-44FF-9933-C4F2C62D5FC2}">
      <dsp:nvSpPr>
        <dsp:cNvPr id="0" name=""/>
        <dsp:cNvSpPr/>
      </dsp:nvSpPr>
      <dsp:spPr>
        <a:xfrm>
          <a:off x="0" y="2661378"/>
          <a:ext cx="3672408" cy="6048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экономика (Дорожный фонд) 18 361,9</a:t>
          </a:r>
        </a:p>
      </dsp:txBody>
      <dsp:txXfrm>
        <a:off x="794967" y="2661378"/>
        <a:ext cx="2877440" cy="604858"/>
      </dsp:txXfrm>
    </dsp:sp>
    <dsp:sp modelId="{7DE197FE-AADA-44C3-8B2B-CF16D12E116A}">
      <dsp:nvSpPr>
        <dsp:cNvPr id="0" name=""/>
        <dsp:cNvSpPr/>
      </dsp:nvSpPr>
      <dsp:spPr>
        <a:xfrm>
          <a:off x="60485" y="2721864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E79A18-16FB-4FBF-9129-D4AB1E2AEE32}">
      <dsp:nvSpPr>
        <dsp:cNvPr id="0" name=""/>
        <dsp:cNvSpPr/>
      </dsp:nvSpPr>
      <dsp:spPr>
        <a:xfrm>
          <a:off x="0" y="3326723"/>
          <a:ext cx="3672408" cy="6048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Иные расходы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245,1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 dirty="0"/>
        </a:p>
      </dsp:txBody>
      <dsp:txXfrm>
        <a:off x="794967" y="3326723"/>
        <a:ext cx="2877440" cy="604858"/>
      </dsp:txXfrm>
    </dsp:sp>
    <dsp:sp modelId="{3A722FFA-D144-4D82-A948-F625B32E43B9}">
      <dsp:nvSpPr>
        <dsp:cNvPr id="0" name=""/>
        <dsp:cNvSpPr/>
      </dsp:nvSpPr>
      <dsp:spPr>
        <a:xfrm>
          <a:off x="60485" y="3387209"/>
          <a:ext cx="734481" cy="48388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AB031-00B3-45E0-8657-6E357C6FEE84}">
      <dsp:nvSpPr>
        <dsp:cNvPr id="0" name=""/>
        <dsp:cNvSpPr/>
      </dsp:nvSpPr>
      <dsp:spPr>
        <a:xfrm>
          <a:off x="0" y="3992067"/>
          <a:ext cx="3672408" cy="6048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Национальная  оборона 1 037,5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3992067"/>
        <a:ext cx="2877440" cy="604858"/>
      </dsp:txXfrm>
    </dsp:sp>
    <dsp:sp modelId="{ADCF5807-D118-479A-8088-B110FBE04908}">
      <dsp:nvSpPr>
        <dsp:cNvPr id="0" name=""/>
        <dsp:cNvSpPr/>
      </dsp:nvSpPr>
      <dsp:spPr>
        <a:xfrm>
          <a:off x="60485" y="4052553"/>
          <a:ext cx="734481" cy="48388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B0B363-65F3-416B-A622-0D6225714DF7}">
      <dsp:nvSpPr>
        <dsp:cNvPr id="0" name=""/>
        <dsp:cNvSpPr/>
      </dsp:nvSpPr>
      <dsp:spPr>
        <a:xfrm>
          <a:off x="0" y="4657412"/>
          <a:ext cx="3672408" cy="6048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466,3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94967" y="4657412"/>
        <a:ext cx="2877440" cy="604858"/>
      </dsp:txXfrm>
    </dsp:sp>
    <dsp:sp modelId="{95943E24-009A-4517-8731-06C749EA3D05}">
      <dsp:nvSpPr>
        <dsp:cNvPr id="0" name=""/>
        <dsp:cNvSpPr/>
      </dsp:nvSpPr>
      <dsp:spPr>
        <a:xfrm>
          <a:off x="60485" y="4717898"/>
          <a:ext cx="734481" cy="48388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1ED41-3DD3-4EE3-8258-251B37A8AA34}">
      <dsp:nvSpPr>
        <dsp:cNvPr id="0" name=""/>
        <dsp:cNvSpPr/>
      </dsp:nvSpPr>
      <dsp:spPr>
        <a:xfrm>
          <a:off x="0" y="0"/>
          <a:ext cx="4104456" cy="4853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Земельный налог  12 102,7</a:t>
          </a:r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  <a:p>
          <a:pPr lvl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/>
        </a:p>
      </dsp:txBody>
      <dsp:txXfrm>
        <a:off x="869427" y="0"/>
        <a:ext cx="3235028" cy="485363"/>
      </dsp:txXfrm>
    </dsp:sp>
    <dsp:sp modelId="{8742C5EE-2DD0-46E4-AB75-87A4D25F8D62}">
      <dsp:nvSpPr>
        <dsp:cNvPr id="0" name=""/>
        <dsp:cNvSpPr/>
      </dsp:nvSpPr>
      <dsp:spPr>
        <a:xfrm>
          <a:off x="48536" y="48536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57390B-957B-42E2-9EEB-3D286DE16B84}">
      <dsp:nvSpPr>
        <dsp:cNvPr id="0" name=""/>
        <dsp:cNvSpPr/>
      </dsp:nvSpPr>
      <dsp:spPr>
        <a:xfrm>
          <a:off x="0" y="533900"/>
          <a:ext cx="4104456" cy="66785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доходы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54 335,0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 dirty="0" smtClean="0"/>
        </a:p>
      </dsp:txBody>
      <dsp:txXfrm>
        <a:off x="869427" y="533900"/>
        <a:ext cx="3235028" cy="667855"/>
      </dsp:txXfrm>
    </dsp:sp>
    <dsp:sp modelId="{DC3D1057-3911-49DC-8B4B-4F8305BF098A}">
      <dsp:nvSpPr>
        <dsp:cNvPr id="0" name=""/>
        <dsp:cNvSpPr/>
      </dsp:nvSpPr>
      <dsp:spPr>
        <a:xfrm>
          <a:off x="48536" y="673682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719953-BCF8-4147-BA01-5072633CA648}">
      <dsp:nvSpPr>
        <dsp:cNvPr id="0" name=""/>
        <dsp:cNvSpPr/>
      </dsp:nvSpPr>
      <dsp:spPr>
        <a:xfrm>
          <a:off x="0" y="1250292"/>
          <a:ext cx="4104456" cy="4853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 на имущество физических лиц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2 699,9</a:t>
          </a:r>
        </a:p>
      </dsp:txBody>
      <dsp:txXfrm>
        <a:off x="869427" y="1250292"/>
        <a:ext cx="3235028" cy="485363"/>
      </dsp:txXfrm>
    </dsp:sp>
    <dsp:sp modelId="{10414709-A3FF-419B-8BA0-6B96893FDF2B}">
      <dsp:nvSpPr>
        <dsp:cNvPr id="0" name=""/>
        <dsp:cNvSpPr/>
      </dsp:nvSpPr>
      <dsp:spPr>
        <a:xfrm>
          <a:off x="48536" y="1298828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E17446-860D-4EED-9858-81EAAEE74108}">
      <dsp:nvSpPr>
        <dsp:cNvPr id="0" name=""/>
        <dsp:cNvSpPr/>
      </dsp:nvSpPr>
      <dsp:spPr>
        <a:xfrm>
          <a:off x="0" y="1784192"/>
          <a:ext cx="4104456" cy="69096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Доходы от использования имущества находящегося в государственной и муниципальной собственности 3 112,3</a:t>
          </a:r>
        </a:p>
      </dsp:txBody>
      <dsp:txXfrm>
        <a:off x="869427" y="1784192"/>
        <a:ext cx="3235028" cy="690964"/>
      </dsp:txXfrm>
    </dsp:sp>
    <dsp:sp modelId="{59208E79-B8A7-477C-B741-F3EAF6407C81}">
      <dsp:nvSpPr>
        <dsp:cNvPr id="0" name=""/>
        <dsp:cNvSpPr/>
      </dsp:nvSpPr>
      <dsp:spPr>
        <a:xfrm>
          <a:off x="48536" y="1843960"/>
          <a:ext cx="820891" cy="57142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1AC558-B690-461C-B5CE-AAE1CB5AB2D5}">
      <dsp:nvSpPr>
        <dsp:cNvPr id="0" name=""/>
        <dsp:cNvSpPr/>
      </dsp:nvSpPr>
      <dsp:spPr>
        <a:xfrm>
          <a:off x="0" y="2523693"/>
          <a:ext cx="4104456" cy="401609"/>
        </a:xfrm>
        <a:prstGeom prst="roundRect">
          <a:avLst>
            <a:gd name="adj" fmla="val 10000"/>
          </a:avLst>
        </a:prstGeom>
        <a:solidFill>
          <a:srgbClr val="F79646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Транспортный налог 15 075,3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2523693"/>
        <a:ext cx="3235028" cy="401609"/>
      </dsp:txXfrm>
    </dsp:sp>
    <dsp:sp modelId="{2003A7FB-1724-4544-9794-4673CCE03B14}">
      <dsp:nvSpPr>
        <dsp:cNvPr id="0" name=""/>
        <dsp:cNvSpPr/>
      </dsp:nvSpPr>
      <dsp:spPr>
        <a:xfrm>
          <a:off x="48536" y="2530352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7FFCD-12D9-4CE7-BB0C-CC27FEF20D60}">
      <dsp:nvSpPr>
        <dsp:cNvPr id="0" name=""/>
        <dsp:cNvSpPr/>
      </dsp:nvSpPr>
      <dsp:spPr>
        <a:xfrm>
          <a:off x="0" y="2970703"/>
          <a:ext cx="4104456" cy="46252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Акцизы 5 242,1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2970703"/>
        <a:ext cx="3235028" cy="462527"/>
      </dsp:txXfrm>
    </dsp:sp>
    <dsp:sp modelId="{08F03969-8BA4-4C20-A6DA-9D5F480CD495}">
      <dsp:nvSpPr>
        <dsp:cNvPr id="0" name=""/>
        <dsp:cNvSpPr/>
      </dsp:nvSpPr>
      <dsp:spPr>
        <a:xfrm>
          <a:off x="48536" y="3010957"/>
          <a:ext cx="820891" cy="3882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8B144-6A91-44F3-A5A5-7AA5BD82E9F4}">
      <dsp:nvSpPr>
        <dsp:cNvPr id="0" name=""/>
        <dsp:cNvSpPr/>
      </dsp:nvSpPr>
      <dsp:spPr>
        <a:xfrm>
          <a:off x="0" y="3471477"/>
          <a:ext cx="4104456" cy="39722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Госпошлина 1,9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3471477"/>
        <a:ext cx="3235028" cy="397221"/>
      </dsp:txXfrm>
    </dsp:sp>
    <dsp:sp modelId="{ED5C4097-B442-43C1-981D-C2216E05C1E6}">
      <dsp:nvSpPr>
        <dsp:cNvPr id="0" name=""/>
        <dsp:cNvSpPr/>
      </dsp:nvSpPr>
      <dsp:spPr>
        <a:xfrm>
          <a:off x="48536" y="3489368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D6E182-7926-43FD-862D-DB6C1E096DBB}">
      <dsp:nvSpPr>
        <dsp:cNvPr id="0" name=""/>
        <dsp:cNvSpPr/>
      </dsp:nvSpPr>
      <dsp:spPr>
        <a:xfrm>
          <a:off x="0" y="3930661"/>
          <a:ext cx="4104456" cy="4853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Единый сельскохозяйственный налог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441,2</a:t>
          </a:r>
        </a:p>
      </dsp:txBody>
      <dsp:txXfrm>
        <a:off x="869427" y="3930661"/>
        <a:ext cx="3235028" cy="485363"/>
      </dsp:txXfrm>
    </dsp:sp>
    <dsp:sp modelId="{2224C93D-8A54-4ED8-83DD-340BDE331EFF}">
      <dsp:nvSpPr>
        <dsp:cNvPr id="0" name=""/>
        <dsp:cNvSpPr/>
      </dsp:nvSpPr>
      <dsp:spPr>
        <a:xfrm>
          <a:off x="48536" y="3979197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8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A450A6-A71A-4B4A-ABCF-E495589E6039}">
      <dsp:nvSpPr>
        <dsp:cNvPr id="0" name=""/>
        <dsp:cNvSpPr/>
      </dsp:nvSpPr>
      <dsp:spPr>
        <a:xfrm>
          <a:off x="0" y="4464561"/>
          <a:ext cx="4104456" cy="48536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Штрафы, санкции, возмещение ущерба 18,6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4464561"/>
        <a:ext cx="3235028" cy="485363"/>
      </dsp:txXfrm>
    </dsp:sp>
    <dsp:sp modelId="{0619B20F-9672-492C-8987-84607BF9C821}">
      <dsp:nvSpPr>
        <dsp:cNvPr id="0" name=""/>
        <dsp:cNvSpPr/>
      </dsp:nvSpPr>
      <dsp:spPr>
        <a:xfrm>
          <a:off x="48536" y="4513097"/>
          <a:ext cx="820891" cy="3882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7792F9B-7C2A-491F-B65E-DE72DC335A23}">
      <dsp:nvSpPr>
        <dsp:cNvPr id="0" name=""/>
        <dsp:cNvSpPr/>
      </dsp:nvSpPr>
      <dsp:spPr>
        <a:xfrm>
          <a:off x="0" y="4998461"/>
          <a:ext cx="4104456" cy="48536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Туристический налог 316,8</a:t>
          </a:r>
          <a:endParaRPr lang="ru-RU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69427" y="4998461"/>
        <a:ext cx="3235028" cy="485363"/>
      </dsp:txXfrm>
    </dsp:sp>
    <dsp:sp modelId="{8229E0E1-787B-4081-B60A-E8DC9D73A236}">
      <dsp:nvSpPr>
        <dsp:cNvPr id="0" name=""/>
        <dsp:cNvSpPr/>
      </dsp:nvSpPr>
      <dsp:spPr>
        <a:xfrm>
          <a:off x="48536" y="5046997"/>
          <a:ext cx="820891" cy="38829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5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1C43F3F-7A0D-4E80-B2D1-B7727BA61617}" type="datetime1">
              <a:rPr lang="ru-RU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11175E-E1BD-4FB8-80D5-5DE56E1FAE9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6244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900" y="1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A09E055-51D2-44B5-BB8A-3F74EDCFADB4}" type="datetime1">
              <a:rPr lang="ru-RU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900" y="9428717"/>
            <a:ext cx="294618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59" tIns="45779" rIns="91559" bIns="457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F09A586-B2C8-4A12-BA8E-0E156BDB000C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79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225722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8816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05460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42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5476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6101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95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2A71F3-84B0-4915-9628-AB10C4428D8D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580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5808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Новые цифры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1690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5680">
              <a:defRPr/>
            </a:pPr>
            <a:r>
              <a:rPr lang="ru-RU" dirty="0" smtClean="0"/>
              <a:t>новый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481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F09A586-B2C8-4A12-BA8E-0E156BDB000C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647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FC7441-E0B3-439C-8325-54F8CA5C5B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D585D3-CF7E-42CC-A34B-39C88C2BF35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94513" y="214313"/>
            <a:ext cx="1817687" cy="60944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439863" y="214313"/>
            <a:ext cx="5302250" cy="60944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8708C-360A-4A37-BDF8-74EAE3AC490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11F5507-8E77-4E8D-A81F-2F975A48664B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F7A6D5-027F-4DB0-9A16-72A98B5135F7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63CAAF5-8045-44A7-B24C-CCEF5557D627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35280B-5B00-44BF-B243-C37C248B0055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46B022DC-AB95-42E8-B74C-2BF8C53F84E4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DBE90372-45E1-445F-BA15-5FFFCD8B6401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9B0498F-6C31-421D-BA6E-9E04BCDF72C7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6508C30-FE1B-41A3-B56E-D729D39FF96A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5CF373-D2D7-4B41-B251-126AAF6FD19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1510CD-BA21-428B-BBCB-8EACF56A2920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466FF29-F562-434C-A2D5-1A0991CE9EF9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EF8119-C6F5-4106-8ECF-22D54F684B9B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pPr>
              <a:defRPr/>
            </a:pPr>
            <a:fld id="{AA90EDF4-DD20-4DCF-B072-AD6FCF01C45E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7DEA3E-E4CB-407D-B657-CAF3B9840516}" type="slidenum">
              <a:rPr lang="ru-RU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B2FA0F-FF47-451C-B87B-620190FDCF6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74D41A-3A0D-413C-9EF9-6CA93514A03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385A86-A92A-4EA4-9618-82E9287A24DC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7C8E7C-0361-4305-A587-A5116F97FAB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9D096-54BB-47B4-BC44-E02B886345B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>
              <a:defRPr/>
            </a:pPr>
            <a:fld id="{B5FCAD9E-4683-4811-AE3A-049D2791325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pPr>
              <a:defRPr/>
            </a:pPr>
            <a:fld id="{55D3CCD1-9326-4A02-BDB6-FE0C93390EF5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pPr>
              <a:defRPr/>
            </a:pPr>
            <a:fld id="{8225CCA8-A029-4ACE-A2F9-2618B1ED791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65E16B-CEAE-4E87-AF93-2693D21954C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0FCF6E5-903C-4741-80A7-091C08420D9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D7355-850B-4754-BAD4-CAFF4DD43AF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7B3599-3657-4A23-859D-E0EF92DC4F9C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3E528-E862-49EE-BC26-EE88018891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3AAE42-29CA-4A96-BBE2-BE8B1CE4010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440790-7843-4A66-BC88-B6E142EDED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A3277F-35ED-4052-9210-A16970609FD1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89088-FD8D-4EB4-B3B2-B3EFEB08AAB3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5A0C3C-0287-49BC-8075-26406B54F4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15D06A-1891-4E5E-98F2-D16C0D4438E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498F7-B7EE-461A-B5C1-5BD47CA1553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B473-999B-4FA7-9E65-B12FCABB75E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F813-B8F0-4DB6-877F-B9BFA9DEE65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D24EA-A5EE-44FC-8109-203593FB0CB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2DC0CA8-4552-4DBA-83EF-D5FE054F3EA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98106-BE66-4603-8AB4-C630BA99F0A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9863" y="1709738"/>
            <a:ext cx="3559175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51438" y="1709738"/>
            <a:ext cx="3560762" cy="4598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95A042-1C1C-4EB5-BC3E-11C3658785D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0E73E-393A-4B9B-AB30-D385CE0F7136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FBD0E-FCE8-463A-8858-F1741EC2A107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4ACB9-6B1B-4733-8D06-528C1D05A3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765F6-082A-467E-91F0-594766DC446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77E83-EA08-4D9D-AACC-0F2A089A074D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5410200" y="3897313"/>
            <a:ext cx="3733800" cy="19208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5410200" y="4164013"/>
            <a:ext cx="1965325" cy="19050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 flipV="1">
            <a:off x="5410200" y="4198938"/>
            <a:ext cx="1965325" cy="9525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1" name="Скругленный прямоугольник 10"/>
          <p:cNvSpPr/>
          <p:nvPr/>
        </p:nvSpPr>
        <p:spPr bwMode="white">
          <a:xfrm>
            <a:off x="5410200" y="3962400"/>
            <a:ext cx="3063875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12" name="Скругленный прямоугольник 11"/>
          <p:cNvSpPr/>
          <p:nvPr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flipV="1">
            <a:off x="6413500" y="3643313"/>
            <a:ext cx="2730500" cy="2476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7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922DEC-130C-4521-AE93-8C8A5B1220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8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1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6AA00EB-120E-4A73-BF49-F2FF72C562F6}" type="slidenum">
              <a:rPr lang="ru-RU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40793A-56C9-498E-A70F-38D3F5D1C8B4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97F8C-7B70-469F-99BD-22916FD5926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F9FD61-6BB8-4979-A4C0-776DD6C0332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EF5C8-DA30-4A4F-8BEB-F6AD1DBF843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2DC33-0CC9-41FC-92E7-2441844BA91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F80F2B-8F70-47D5-B4A4-39A6E29FEEE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AA3DCE-A4F2-4A93-A30A-37FDDE2FA2C2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8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306A56E-A333-4C61-8E08-8611FFD624D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B968D-4D6C-45D9-9298-414BFE4F797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7262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515BB7-4990-4FF4-9EF0-9916C24EB1F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80F07-01D7-46F6-93BF-7E85D5443A7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5890-CD32-4330-B054-6E98C7CE1C89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1510F-C643-4AA0-8380-EABBD49AD4D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75F8-9409-4318-97A3-6291DFC8907F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E658A-C51F-4CE5-A014-80C429963A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66A337-3633-4B12-8BEB-5DA97BD342D0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2272D-6230-46C0-B6E2-18597520D0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6C16A-535B-4ABC-A105-7658BD06305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E0319-4005-4E71-8877-6514BCDA0A7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57EF45-CC39-46E4-8B1E-F5CB0DE02963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>
              <a:solidFill>
                <a:srgbClr val="C0504D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4BF5A-CDCA-4ABB-802A-443D3237E0A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828800"/>
            <a:ext cx="8229600" cy="4302125"/>
          </a:xfrm>
        </p:spPr>
        <p:txBody>
          <a:bodyPr/>
          <a:lstStyle/>
          <a:p>
            <a:pPr lvl="0"/>
            <a:endParaRPr lang="ru-RU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1AF90-C082-4DC6-A0D4-C9C3EE8A1B6C}" type="datetime1">
              <a:rPr lang="ru-RU" smtClean="0"/>
              <a:pPr>
                <a:defRPr/>
              </a:pPr>
              <a:t>22.08.2025</a:t>
            </a:fld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E8EEE-9704-4CC1-BA08-1780DAC4FD5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DBC50C-F025-4D88-9684-3B96976DEF0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68B5F-9977-4F3C-82F2-812503EC125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EBCAC-853C-43A3-916F-6ACF39FF2F2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3A1F7-9AAC-4179-A222-1F88C2C950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CCCCFF"/>
            </a:gs>
            <a:gs pos="100000">
              <a:srgbClr val="F0F8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39863" y="214313"/>
            <a:ext cx="72723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39863" y="1709738"/>
            <a:ext cx="7272337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29650" y="6237288"/>
            <a:ext cx="576263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l" eaLnBrk="1" latinLnBrk="0" hangingPunct="1"/>
            <a:fld id="{5A149361-940F-4DE4-A267-7C86AF4F4F9D}" type="datetime1">
              <a:rPr lang="ru-RU" sz="800" smtClean="0">
                <a:solidFill>
                  <a:schemeClr val="accent2"/>
                </a:solidFill>
              </a:rPr>
              <a:pPr algn="l" eaLnBrk="1" latinLnBrk="0" hangingPunct="1"/>
              <a:t>22.08.2025</a:t>
            </a:fld>
            <a:endParaRPr lang="en-US" sz="800" dirty="0">
              <a:solidFill>
                <a:schemeClr val="accent2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pPr algn="r" eaLnBrk="1" latinLnBrk="0" hangingPunct="1"/>
            <a:endParaRPr kumimoji="0" lang="en-US" sz="800" dirty="0">
              <a:solidFill>
                <a:schemeClr val="accent2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A026FC8-E8C6-4B3E-BF1D-DACF36C04D91}" type="datetime1">
              <a:rPr lang="ru-RU" smtClean="0">
                <a:solidFill>
                  <a:srgbClr val="C0504D"/>
                </a:solidFill>
              </a:rPr>
              <a:pPr/>
              <a:t>22.08.2025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00C51C1-313E-498A-A33E-EDB43AC6CAA6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84F73A47-0D46-4241-BFFF-87763C757D7A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0" y="0"/>
            <a:ext cx="9144000" cy="31115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025" y="496888"/>
            <a:ext cx="3063875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725" y="-1588"/>
            <a:ext cx="26988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4125" y="0"/>
            <a:ext cx="7938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63" name="Заголовок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64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fld id="{2E7B9F55-912A-4666-8831-141DED8881EB}" type="datetime1">
              <a:rPr lang="ru-RU" smtClean="0">
                <a:solidFill>
                  <a:srgbClr val="C0504D"/>
                </a:solidFill>
              </a:rPr>
              <a:pPr>
                <a:defRPr/>
              </a:pPr>
              <a:t>22.08.2025</a:t>
            </a:fld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CA0BB7F5-791E-4F5A-B069-A20C241651E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9BBB59"/>
        </a:buClr>
        <a:buFont typeface="Georgia" pitchFamily="18" charset="0"/>
        <a:buChar char="▫"/>
        <a:defRPr sz="2000" kern="1200">
          <a:solidFill>
            <a:srgbClr val="9BBB59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8.xml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12" Type="http://schemas.microsoft.com/office/2007/relationships/diagramDrawing" Target="../diagrams/drawing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7.xml"/><Relationship Id="rId11" Type="http://schemas.openxmlformats.org/officeDocument/2006/relationships/diagramColors" Target="../diagrams/colors8.xml"/><Relationship Id="rId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8.xml"/><Relationship Id="rId4" Type="http://schemas.openxmlformats.org/officeDocument/2006/relationships/diagramLayout" Target="../diagrams/layout7.xml"/><Relationship Id="rId9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image" Target="../media/image28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12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.xml"/><Relationship Id="rId6" Type="http://schemas.openxmlformats.org/officeDocument/2006/relationships/diagramColors" Target="../diagrams/colors9.xml"/><Relationship Id="rId11" Type="http://schemas.openxmlformats.org/officeDocument/2006/relationships/diagramColors" Target="../diagrams/colors10.xml"/><Relationship Id="rId5" Type="http://schemas.openxmlformats.org/officeDocument/2006/relationships/diagramQuickStyle" Target="../diagrams/quickStyle9.xml"/><Relationship Id="rId10" Type="http://schemas.openxmlformats.org/officeDocument/2006/relationships/diagramQuickStyle" Target="../diagrams/quickStyle10.xml"/><Relationship Id="rId4" Type="http://schemas.openxmlformats.org/officeDocument/2006/relationships/diagramLayout" Target="../diagrams/layout9.xml"/><Relationship Id="rId9" Type="http://schemas.openxmlformats.org/officeDocument/2006/relationships/diagramLayout" Target="../diagrams/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3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42900" y="230831"/>
            <a:ext cx="8458200" cy="783583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ru-RU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ru-RU" sz="27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Администрация Каменоломненского городского поселения</a:t>
            </a:r>
            <a:endParaRPr lang="ru-RU" sz="27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789040"/>
            <a:ext cx="8964488" cy="306896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Бюджет Каменоломненского городского поселения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 и на плановый период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и </a:t>
            </a:r>
            <a:r>
              <a:rPr lang="ru-RU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</a:t>
            </a: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годов</a:t>
            </a:r>
          </a:p>
          <a:p>
            <a:pPr algn="ctr" eaLnBrk="1" hangingPunct="1"/>
            <a:endParaRPr lang="ru-RU" sz="28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ru-RU" sz="1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984" y="4429821"/>
            <a:ext cx="8522526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4008" lvl="0" algn="ctr" fontAlgn="auto">
              <a:spcBef>
                <a:spcPts val="300"/>
              </a:spcBef>
              <a:spcAft>
                <a:spcPts val="0"/>
              </a:spcAft>
              <a:buClr>
                <a:srgbClr val="9BBB59"/>
              </a:buClr>
              <a:defRPr/>
            </a:pP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ПРОЕКТ БЮДЖЕТ  </a:t>
            </a:r>
            <a:r>
              <a:rPr lang="ru-RU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ДЛЯ  ГРАЖДАН</a:t>
            </a:r>
            <a:r>
              <a:rPr lang="en-US" sz="33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endParaRPr lang="ru-RU" sz="3300" b="1" dirty="0" smtClean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1026" name="Picture 2" descr="http://selvest.ru/f/files/%D1%80%D0%B0%D0%B9%D0%BE%D0%B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2787"/>
            <a:ext cx="9144000" cy="3207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661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23" y="515435"/>
            <a:ext cx="8561230" cy="864096"/>
          </a:xfrm>
        </p:spPr>
        <p:txBody>
          <a:bodyPr>
            <a:normAutofit/>
          </a:bodyPr>
          <a:lstStyle/>
          <a:p>
            <a:pPr algn="ctr" eaLnBrk="0" fontAlgn="base" hangingPunct="0">
              <a:spcAft>
                <a:spcPct val="0"/>
              </a:spcAft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5650807"/>
              </p:ext>
            </p:extLst>
          </p:nvPr>
        </p:nvGraphicFramePr>
        <p:xfrm>
          <a:off x="236621" y="1379531"/>
          <a:ext cx="8448232" cy="5223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0012">
                  <a:extLst>
                    <a:ext uri="{9D8B030D-6E8A-4147-A177-3AD203B41FA5}">
                      <a16:colId xmlns:a16="http://schemas.microsoft.com/office/drawing/2014/main" val="962761512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2236037226"/>
                    </a:ext>
                  </a:extLst>
                </a:gridCol>
                <a:gridCol w="1256657">
                  <a:extLst>
                    <a:ext uri="{9D8B030D-6E8A-4147-A177-3AD203B41FA5}">
                      <a16:colId xmlns:a16="http://schemas.microsoft.com/office/drawing/2014/main" val="3870152531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26118487"/>
                    </a:ext>
                  </a:extLst>
                </a:gridCol>
                <a:gridCol w="1182736">
                  <a:extLst>
                    <a:ext uri="{9D8B030D-6E8A-4147-A177-3AD203B41FA5}">
                      <a16:colId xmlns:a16="http://schemas.microsoft.com/office/drawing/2014/main" val="1719237264"/>
                    </a:ext>
                  </a:extLst>
                </a:gridCol>
                <a:gridCol w="1193355">
                  <a:extLst>
                    <a:ext uri="{9D8B030D-6E8A-4147-A177-3AD203B41FA5}">
                      <a16:colId xmlns:a16="http://schemas.microsoft.com/office/drawing/2014/main" val="562925117"/>
                    </a:ext>
                  </a:extLst>
                </a:gridCol>
              </a:tblGrid>
              <a:tr h="82089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2000" b="1" kern="1200" dirty="0" smtClean="0">
                        <a:ln w="11430"/>
                        <a:solidFill>
                          <a:srgbClr val="1F497D"/>
                        </a:solidFill>
                        <a:effectLst>
                          <a:outerShdw blurRad="50800" dist="39000" dir="5460000" algn="tl">
                            <a:srgbClr val="000000">
                              <a:alpha val="38000"/>
                            </a:srgbClr>
                          </a:outerShdw>
                        </a:effectLst>
                        <a:latin typeface="Times New Roman" panose="02020603050405020304" pitchFamily="18" charset="0"/>
                        <a:ea typeface="+mj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8464626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Численность постоянного населения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(среднегодовая), млн человек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407675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Индекс потребительских цен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(декабрь к декабрю), </a:t>
                      </a:r>
                      <a:endParaRPr kumimoji="0" lang="ru-RU" sz="12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106,6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9370942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Прибыль прибыльных предприятий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(в действующих ценах), млн рублей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2844,4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2742,4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2947,8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3153,7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3375,5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5689744"/>
                  </a:ext>
                </a:extLst>
              </a:tr>
              <a:tr h="820896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Ввод жилья</a:t>
                      </a:r>
                      <a:r>
                        <a:rPr kumimoji="0" lang="ru-RU" sz="12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,</a:t>
                      </a:r>
                      <a:r>
                        <a:rPr kumimoji="0" lang="ru-RU" sz="12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kumimoji="0" lang="ru-RU" sz="1100" b="0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тыс. м</a:t>
                      </a:r>
                      <a:r>
                        <a:rPr kumimoji="0" lang="ru-RU" sz="1100" b="0" i="0" u="none" strike="noStrike" kern="1200" cap="none" spc="133" normalizeH="0" baseline="3000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kumimoji="0" lang="ru-RU" sz="1100" b="0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6961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1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K:\425\БЮДЖЕТ 2016-2018\Публичные слушания\Картинки\карта 2.jpg"/>
          <p:cNvPicPr>
            <a:picLocks noChangeAspect="1" noChangeArrowheads="1"/>
          </p:cNvPicPr>
          <p:nvPr/>
        </p:nvPicPr>
        <p:blipFill>
          <a:blip r:embed="rId3" cstate="print">
            <a:lum bright="11000" contrast="8000"/>
          </a:blip>
          <a:srcRect/>
          <a:stretch>
            <a:fillRect/>
          </a:stretch>
        </p:blipFill>
        <p:spPr bwMode="auto">
          <a:xfrm>
            <a:off x="3735001" y="620688"/>
            <a:ext cx="5157479" cy="6237312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5562" y="644236"/>
            <a:ext cx="8229600" cy="70350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характеристики проекта бюджета Каменоломненского городского поселения 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8" name="Прямоугольник 7"/>
          <p:cNvSpPr/>
          <p:nvPr/>
        </p:nvSpPr>
        <p:spPr>
          <a:xfrm flipV="1">
            <a:off x="251520" y="980728"/>
            <a:ext cx="1224136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600295" y="1606778"/>
            <a:ext cx="129614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/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022558"/>
              </p:ext>
            </p:extLst>
          </p:nvPr>
        </p:nvGraphicFramePr>
        <p:xfrm>
          <a:off x="611560" y="1988841"/>
          <a:ext cx="7922520" cy="43325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0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04278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2025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2026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Проект</a:t>
                      </a:r>
                      <a:r>
                        <a:rPr lang="ru-RU" sz="16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бюджета на 2027 год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32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Доходы,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97 976,6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413,7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628,0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718,2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000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348,6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695,5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345,8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994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всего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976,6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413,7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101,3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951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ru-RU" sz="1600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Дефицит (-),             профицит (+)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3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301760"/>
            <a:ext cx="9144000" cy="504056"/>
          </a:xfrm>
        </p:spPr>
        <p:txBody>
          <a:bodyPr>
            <a:noAutofit/>
          </a:bodyPr>
          <a:lstStyle/>
          <a:p>
            <a:pPr algn="ctr" eaLnBrk="0" fontAlgn="base" hangingPunct="0">
              <a:spcAft>
                <a:spcPct val="0"/>
              </a:spcAft>
              <a:defRPr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403557049"/>
              </p:ext>
            </p:extLst>
          </p:nvPr>
        </p:nvGraphicFramePr>
        <p:xfrm>
          <a:off x="467544" y="1238046"/>
          <a:ext cx="4104456" cy="5434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11517921"/>
              </p:ext>
            </p:extLst>
          </p:nvPr>
        </p:nvGraphicFramePr>
        <p:xfrm>
          <a:off x="5264328" y="1357024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1187699" y="705194"/>
            <a:ext cx="23762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5004048" y="771158"/>
            <a:ext cx="4306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 </a:t>
            </a:r>
          </a:p>
        </p:txBody>
      </p:sp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7884219" y="1091047"/>
            <a:ext cx="1547813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1050" b="1" dirty="0" smtClean="0">
                <a:solidFill>
                  <a:prstClr val="black"/>
                </a:solidFill>
              </a:rPr>
              <a:t>тыс. </a:t>
            </a:r>
            <a:r>
              <a:rPr lang="ru-RU" sz="1050" b="1" dirty="0">
                <a:solidFill>
                  <a:prstClr val="black"/>
                </a:solidFill>
              </a:rPr>
              <a:t>рублей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0" y="692696"/>
            <a:ext cx="9144000" cy="7200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СТРУКТУРА НАЛОГОВЫХ И НЕНАЛОГОВЫХ ДОХОДОВ БЮДЖЕТА Каменоломненского городского поселения В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45069" name="Номер слайда 3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fld id="{B7C57296-9114-4F59-B978-8E0655A2A4AB}" type="slidenum">
              <a:rPr lang="ru-RU">
                <a:cs typeface="Arial" charset="0"/>
              </a:rPr>
              <a:pPr/>
              <a:t>13</a:t>
            </a:fld>
            <a:endParaRPr lang="ru-RU" dirty="0">
              <a:cs typeface="Arial" charset="0"/>
            </a:endParaRP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031428397"/>
              </p:ext>
            </p:extLst>
          </p:nvPr>
        </p:nvGraphicFramePr>
        <p:xfrm>
          <a:off x="0" y="1453686"/>
          <a:ext cx="9139237" cy="546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0672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936104"/>
          </a:xfrm>
        </p:spPr>
        <p:txBody>
          <a:bodyPr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Каменоломненского городского поселения в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97 976,6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рублей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8E8EEE-9704-4CC1-BA08-1780DAC4FD53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2873949190"/>
              </p:ext>
            </p:extLst>
          </p:nvPr>
        </p:nvGraphicFramePr>
        <p:xfrm>
          <a:off x="0" y="1397000"/>
          <a:ext cx="9144000" cy="5560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957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15616" y="860982"/>
            <a:ext cx="2109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724128" y="897565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861504579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25756865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r>
              <a:rPr lang="en-US" sz="1800" dirty="0">
                <a:solidFill>
                  <a:srgbClr val="FFFFFF"/>
                </a:solidFill>
              </a:rPr>
              <a:t>15</a:t>
            </a:r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10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Grp="1" noChangeArrowheads="1"/>
          </p:cNvSpPr>
          <p:nvPr>
            <p:ph type="title"/>
          </p:nvPr>
        </p:nvSpPr>
        <p:spPr>
          <a:xfrm>
            <a:off x="107504" y="608954"/>
            <a:ext cx="9144000" cy="504056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9116" y="928344"/>
            <a:ext cx="21269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Доходы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207472" y="928344"/>
            <a:ext cx="2207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Расходы бюджета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812360" y="1159176"/>
            <a:ext cx="16916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</a:rPr>
              <a:t>тыс. рублей</a:t>
            </a: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904695753"/>
              </p:ext>
            </p:extLst>
          </p:nvPr>
        </p:nvGraphicFramePr>
        <p:xfrm>
          <a:off x="323528" y="1373723"/>
          <a:ext cx="4104456" cy="548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771897559"/>
              </p:ext>
            </p:extLst>
          </p:nvPr>
        </p:nvGraphicFramePr>
        <p:xfrm>
          <a:off x="5220072" y="1475690"/>
          <a:ext cx="3672408" cy="526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03753" y="3182090"/>
            <a:ext cx="536494" cy="493819"/>
          </a:xfrm>
          <a:prstGeom prst="rect">
            <a:avLst/>
          </a:prstGeom>
        </p:spPr>
      </p:pic>
      <p:sp>
        <p:nvSpPr>
          <p:cNvPr id="11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174038" y="1588"/>
            <a:ext cx="762000" cy="366712"/>
          </a:xfrm>
        </p:spPr>
        <p:txBody>
          <a:bodyPr/>
          <a:lstStyle/>
          <a:p>
            <a:pPr>
              <a:defRPr/>
            </a:pPr>
            <a:fld id="{D58E8EEE-9704-4CC1-BA08-1780DAC4FD53}" type="slidenum">
              <a:rPr lang="ru-RU" sz="1800">
                <a:solidFill>
                  <a:srgbClr val="FFFFFF"/>
                </a:solidFill>
              </a:rPr>
              <a:pPr>
                <a:defRPr/>
              </a:pPr>
              <a:t>16</a:t>
            </a:fld>
            <a:endParaRPr lang="ru-RU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12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349" y="916886"/>
            <a:ext cx="8553451" cy="72430"/>
          </a:xfrm>
        </p:spPr>
        <p:txBody>
          <a:bodyPr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межбюджетных трансфертов на 2025 год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133" y="1133589"/>
            <a:ext cx="6493718" cy="616059"/>
          </a:xfrm>
          <a:prstGeom prst="rect">
            <a:avLst/>
          </a:prstGeom>
          <a:solidFill>
            <a:srgbClr val="9BBB59"/>
          </a:solidFill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176866"/>
            <a:ext cx="61926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трансферы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16 628,0 тыс. руб.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78465" y="1986734"/>
            <a:ext cx="2047875" cy="1104900"/>
          </a:xfrm>
          <a:prstGeom prst="ellipse">
            <a:avLst/>
          </a:prstGeom>
          <a:noFill/>
          <a:ln w="76200">
            <a:solidFill>
              <a:srgbClr val="4F81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538183" y="2294607"/>
            <a:ext cx="6057900" cy="558899"/>
          </a:xfrm>
          <a:prstGeom prst="roundRect">
            <a:avLst/>
          </a:prstGeom>
          <a:solidFill>
            <a:srgbClr val="4F81BD"/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0040" y="3263525"/>
            <a:ext cx="6057900" cy="8001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3482" y="3115025"/>
            <a:ext cx="2127688" cy="118272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2208" y="4478500"/>
            <a:ext cx="6066046" cy="8047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278465" y="4316380"/>
            <a:ext cx="2047875" cy="1104900"/>
          </a:xfrm>
          <a:prstGeom prst="ellipse">
            <a:avLst/>
          </a:prstGeom>
          <a:noFill/>
          <a:ln w="76200"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131840" y="2321811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Дотации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5136" y="342649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Субвенции</a:t>
            </a:r>
          </a:p>
          <a:p>
            <a:pPr algn="ctr" defTabSz="914377" fontAlgn="auto">
              <a:spcBef>
                <a:spcPts val="0"/>
              </a:spcBef>
              <a:spcAft>
                <a:spcPts val="0"/>
              </a:spcAft>
            </a:pPr>
            <a:endParaRPr lang="ru-RU" b="1" dirty="0" smtClean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399231" y="461109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rPr>
              <a:t>Субсидии</a:t>
            </a:r>
          </a:p>
          <a:p>
            <a:pPr algn="ctr"/>
            <a:endParaRPr lang="ru-RU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Стрелка вниз 15"/>
          <p:cNvSpPr/>
          <p:nvPr/>
        </p:nvSpPr>
        <p:spPr>
          <a:xfrm>
            <a:off x="4499992" y="1837967"/>
            <a:ext cx="419100" cy="428625"/>
          </a:xfrm>
          <a:prstGeom prst="downArrow">
            <a:avLst/>
          </a:prstGeom>
          <a:solidFill>
            <a:srgbClr val="9BBB59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8465" y="5721585"/>
            <a:ext cx="6057900" cy="800100"/>
          </a:xfrm>
          <a:prstGeom prst="roundRect">
            <a:avLst/>
          </a:prstGeom>
          <a:solidFill>
            <a:srgbClr val="4BACC6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6584884" y="5482360"/>
            <a:ext cx="2047875" cy="1104900"/>
          </a:xfrm>
          <a:prstGeom prst="ellipse">
            <a:avLst/>
          </a:prstGeom>
          <a:noFill/>
          <a:ln w="762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7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13231" y="587709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Иные межбюджетные трансферты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1620" y="2343197"/>
            <a:ext cx="2040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2 645,4 тыс.руб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6780729" y="348815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821,9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03595" y="46841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0,0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58558" y="5850144"/>
            <a:ext cx="193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13 160,7 тыс.руб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05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1510F-C643-4AA0-8380-EABBD49AD4DE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476672"/>
            <a:ext cx="5709120" cy="968074"/>
          </a:xfrm>
          <a:prstGeom prst="rect">
            <a:avLst/>
          </a:prstGeom>
        </p:spPr>
      </p:pic>
      <p:graphicFrame>
        <p:nvGraphicFramePr>
          <p:cNvPr id="14" name="Схема 13">
            <a:hlinkClick r:id="" action="ppaction://hlinkshowjump?jump=firstslide" highlightClick="1"/>
          </p:cNvPr>
          <p:cNvGraphicFramePr/>
          <p:nvPr>
            <p:extLst>
              <p:ext uri="{D42A27DB-BD31-4B8C-83A1-F6EECF244321}">
                <p14:modId xmlns:p14="http://schemas.microsoft.com/office/powerpoint/2010/main" val="1750642560"/>
              </p:ext>
            </p:extLst>
          </p:nvPr>
        </p:nvGraphicFramePr>
        <p:xfrm>
          <a:off x="251520" y="1226876"/>
          <a:ext cx="8568952" cy="5514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24263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754"/>
            <a:ext cx="8229600" cy="557808"/>
          </a:xfrm>
        </p:spPr>
        <p:txBody>
          <a:bodyPr/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долговой устойчивости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35" y="4581128"/>
            <a:ext cx="2897631" cy="1733405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107504" y="5195802"/>
            <a:ext cx="590465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Долговая устойчивость Каменоломненского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поселения на 2025 - 2027 годы высокая.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395785"/>
              </p:ext>
            </p:extLst>
          </p:nvPr>
        </p:nvGraphicFramePr>
        <p:xfrm>
          <a:off x="549896" y="1844824"/>
          <a:ext cx="5904656" cy="2939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1944216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</a:tblGrid>
              <a:tr h="1565567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373865"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49896" y="1268760"/>
            <a:ext cx="7838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Объём расходов на обслуживание муниципального долга</a:t>
            </a:r>
          </a:p>
        </p:txBody>
      </p:sp>
    </p:spTree>
    <p:extLst>
      <p:ext uri="{BB962C8B-B14F-4D97-AF65-F5344CB8AC3E}">
        <p14:creationId xmlns:p14="http://schemas.microsoft.com/office/powerpoint/2010/main" val="1622309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4189" y="505366"/>
            <a:ext cx="8229600" cy="1066800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термины, используемые при составлении и исполнении бюджета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6136" y="1709501"/>
            <a:ext cx="8229600" cy="5148499"/>
          </a:xfrm>
        </p:spPr>
        <p:txBody>
          <a:bodyPr>
            <a:normAutofit fontScale="85000" lnSpcReduction="10000"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500" b="1" dirty="0" smtClean="0">
                <a:solidFill>
                  <a:prstClr val="black"/>
                </a:solidFill>
                <a:latin typeface="Tahoma" panose="020B0604030504040204" pitchFamily="34" charset="0"/>
                <a:cs typeface="Arial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совокупность федерального бюджета, бюджетов субъектов Российской Федерации, местных бюджетов и бюджетов государственных внебюджетных фондов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кредит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предоставляемые бюджетом другому бюджету бюджетной системы Российской Федерации, юридическому лицу (за исключением государственных (муниципальных) учреждений), иностранному государству, иностранному юридическому лицу на возвратной и возмездной основах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Бюджетный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регламентируемая законодательством деятельность органов исполнительной власти, по составлению и рассмотрению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 </a:t>
            </a:r>
            <a:endParaRPr lang="ru-RU" sz="19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Дефицит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расходов бюджета над его доходами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Долговая </a:t>
            </a:r>
            <a:r>
              <a:rPr lang="ru-RU" sz="1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муниципального образования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состояние, структура и размер задолженности, при которых заемщик способен в полном объеме выполнять обязательства по ее погашению и обслуживанию без ущерба для своего социально-экономического развития и необходимости списывать или реструктурировать долг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  <a:defRPr/>
            </a:pP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</a:t>
            </a:r>
            <a:r>
              <a:rPr lang="ru-RU" sz="19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трансферты, не носящие целевого характера, на выравнивание доходной базы местных бюджетов в целях обеспечения равных возможностей для предоставления бюджетных услуг на всей территории области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73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93298" y="662562"/>
            <a:ext cx="8557403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90000"/>
              </a:lnSpc>
              <a:defRPr/>
            </a:pP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переселение граждан из аварийного жилья в 2025 </a:t>
            </a: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 </a:t>
            </a:r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2027 годах предусмотрено 200,0 мил. рублей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952254"/>
            <a:ext cx="3024336" cy="2421879"/>
          </a:xfrm>
          <a:prstGeom prst="rect">
            <a:avLst/>
          </a:prstGeom>
        </p:spPr>
      </p:pic>
      <p:pic>
        <p:nvPicPr>
          <p:cNvPr id="15" name="Объект 4">
            <a:extLst>
              <a:ext uri="{FF2B5EF4-FFF2-40B4-BE49-F238E27FC236}">
                <a16:creationId xmlns:a16="http://schemas.microsoft.com/office/drawing/2014/main" id="{9D06146F-05AE-4773-A913-AB74720EF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4149080"/>
            <a:ext cx="3370403" cy="2016224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662655"/>
              </p:ext>
            </p:extLst>
          </p:nvPr>
        </p:nvGraphicFramePr>
        <p:xfrm>
          <a:off x="690554" y="1597964"/>
          <a:ext cx="5681646" cy="21760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1646">
                  <a:extLst>
                    <a:ext uri="{9D8B030D-6E8A-4147-A177-3AD203B41FA5}">
                      <a16:colId xmlns:a16="http://schemas.microsoft.com/office/drawing/2014/main" val="3000733134"/>
                    </a:ext>
                  </a:extLst>
                </a:gridCol>
              </a:tblGrid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80750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200,0</a:t>
                      </a:r>
                      <a:r>
                        <a:rPr lang="ru-RU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мил</a:t>
                      </a:r>
                      <a:r>
                        <a:rPr lang="ru-RU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руб.</a:t>
                      </a:r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5230399"/>
                  </a:ext>
                </a:extLst>
              </a:tr>
              <a:tr h="725339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семья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31414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3560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0432" y="620688"/>
            <a:ext cx="8229600" cy="106680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регионального проекта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 развитие инфраструктуры на сельских территориях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C97F8C-7B70-469F-99BD-22916FD59261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438438"/>
              </p:ext>
            </p:extLst>
          </p:nvPr>
        </p:nvGraphicFramePr>
        <p:xfrm>
          <a:off x="381980" y="2249488"/>
          <a:ext cx="8380040" cy="3276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9480">
                  <a:extLst>
                    <a:ext uri="{9D8B030D-6E8A-4147-A177-3AD203B41FA5}">
                      <a16:colId xmlns:a16="http://schemas.microsoft.com/office/drawing/2014/main" val="72887535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143924755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42366114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2656854751"/>
                    </a:ext>
                  </a:extLst>
                </a:gridCol>
              </a:tblGrid>
              <a:tr h="1189346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транспортной инфраструктуры на сельских территориях</a:t>
                      </a:r>
                      <a:endParaRPr lang="ru-RU" b="1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 год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5167812"/>
                  </a:ext>
                </a:extLst>
              </a:tr>
              <a:tr h="10437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автодороги по пер. Первомайский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р.п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Каменоломни Октябрьского района Ростовской области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803,0</a:t>
                      </a:r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1793781"/>
                  </a:ext>
                </a:extLst>
              </a:tr>
              <a:tr h="104371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Ремонт автодороги по пер. Пятый. Каменоломни Октябрьского </a:t>
                      </a:r>
                      <a:r>
                        <a:rPr lang="ru-RU" sz="1400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районар.п</a:t>
                      </a: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Ростовской области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3091,8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b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5235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274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333" y="980728"/>
            <a:ext cx="8229600" cy="5521800"/>
          </a:xfrm>
        </p:spPr>
        <p:txBody>
          <a:bodyPr>
            <a:normAutofit/>
          </a:bodyPr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поступающие в бюджет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Инициативное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бюджетирование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форма участия населения в определении и выборе проектов, направленных на решение вопросов местного значения, финансируемых за счёт средств местного бюджета с возможным привлечением средств граждан, индивидуальных предпринимателей и юридических лиц, а также в последующем контроле за реализацией отобранных проектов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Инициативные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платежи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 граждан, индивидуальных предпринимателей и юридических лиц, уплачиваемые на добровольной основе и зачисляемые в соответствии с Бюджетным кодексом Российской Федерации в местный бюджет в целях реализации конкретных инициативных проектов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предложение граждан, внесенное в установленном порядке в местную администрацию в целях реализации мероприятий, имеющих приоритетное значение для жителей муниципального образования или его части, по решению вопросов местного значения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финансирования дефицита 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привлекаемые в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покрытия дефицита (кредиты банков, кредиты от других уровней бюджетов, ценные бумаги, иные источники)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свод бюджетов бюджетной системы на соответствующей территории без учета межбюджетных трансфертов между этими бюджетами </a:t>
            </a:r>
          </a:p>
          <a:p>
            <a:endParaRPr lang="ru-RU" sz="1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31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680520"/>
          </a:xfrm>
        </p:spPr>
        <p:txBody>
          <a:bodyPr/>
          <a:lstStyle/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средства, предоставляемые одним бюджетом бюджетной системы другому бюджету бюджетной системы </a:t>
            </a:r>
            <a:endParaRPr lang="ru-RU" altLang="ru-RU" sz="1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Муниципальная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документ стратегического планирования, содержащий комплекс планируемых мероприятий, взаимоувязанных по задачам, срокам осуществления, исполнителям и ресурсам и обеспечивающих наиболее эффективное достижение целей и решение задач социально-экономического развития муниципального образования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обязательства, возникающие из муниципальных заимствований, гарантий по обязательствам третьих лиц, другие обязательства в соответствии с видами долговых обязательств, установленными Бюджетным кодексом Российской Федерации, принятые на себя муниципальным образованием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Профицит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превышение доходов бюджета над его расходами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денежные средства, выплачиваемые из бюджета </a:t>
            </a:r>
            <a:endParaRPr lang="ru-RU" alt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Субвенции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осуществление муниципальными образованиями переданных им полномочий органов государственной власти области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Субсидия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межбюджетные трансферты на безвозмездной и безвозвратной основах в целях софинансирования социально и экономически значимых расходов местных бюджетов </a:t>
            </a:r>
          </a:p>
          <a:p>
            <a:pPr marL="0" lvl="0" indent="0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Условно-утвержденные </a:t>
            </a:r>
            <a:r>
              <a:rPr lang="ru-RU" altLang="ru-RU" sz="1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 распределенные в плановом периоде в соответствии с классификацией расходов бюджетов бюджетные ассигнования</a:t>
            </a:r>
          </a:p>
          <a:p>
            <a:pPr algn="just"/>
            <a:endParaRPr lang="ru-RU" sz="16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55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236383" y="764666"/>
            <a:ext cx="2556284" cy="2376302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452063"/>
            <a:ext cx="2304256" cy="288032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 основных направлениях бюджетной и налоговой политики Каменоломненского городского поселения Октябрьского района на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 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</a:t>
            </a:r>
            <a:r>
              <a:rPr lang="ru-RU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ru-RU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годы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от 29.10.2024г. № 375)</a:t>
            </a:r>
            <a:endParaRPr lang="ru-RU" sz="1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11837" y="3717032"/>
            <a:ext cx="2639983" cy="3024336"/>
          </a:xfrm>
          <a:prstGeom prst="round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Прогноз </a:t>
            </a:r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социально-экономического развития </a:t>
            </a:r>
            <a:endParaRPr lang="ru-RU" sz="1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2025-2027 годы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(Постановление 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 </a:t>
            </a:r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31.05.2024г. №202</a:t>
            </a:r>
            <a: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br>
              <a:rPr lang="ru-RU" sz="15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ru-RU" sz="15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Муниципальные программы </a:t>
            </a:r>
          </a:p>
          <a:p>
            <a:pPr lvl="0" algn="ctr"/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Каменоломненского городского поселения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lvl="0"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451899" y="3889093"/>
            <a:ext cx="2088232" cy="288032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 областного закона «Об областном бюджете на 2025 год и на плановый период 2026 и 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2027 годов»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Двойная стрелка влево/вправо 15"/>
          <p:cNvSpPr/>
          <p:nvPr/>
        </p:nvSpPr>
        <p:spPr>
          <a:xfrm>
            <a:off x="136891" y="2815521"/>
            <a:ext cx="9036496" cy="1296144"/>
          </a:xfrm>
          <a:prstGeom prst="left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Основа формирования проекта бюджета </a:t>
            </a:r>
            <a:b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1600" b="1" spc="150" dirty="0" smtClean="0">
                <a:ln w="11430"/>
                <a:solidFill>
                  <a:srgbClr val="0033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2025 год и на плановый период 2026 и 2027 годов</a:t>
            </a:r>
          </a:p>
          <a:p>
            <a:endParaRPr lang="ru-RU" sz="16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955" y="825259"/>
            <a:ext cx="3383994" cy="22551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232" y="3944489"/>
            <a:ext cx="2845371" cy="237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3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8388424" cy="922784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составления проекта бюджета Каменоломненского городского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на 2025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784327"/>
              </p:ext>
            </p:extLst>
          </p:nvPr>
        </p:nvGraphicFramePr>
        <p:xfrm>
          <a:off x="179512" y="1916832"/>
          <a:ext cx="8856984" cy="49411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7440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312" y="619024"/>
            <a:ext cx="8229600" cy="792088"/>
          </a:xfrm>
        </p:spPr>
        <p:txBody>
          <a:bodyPr>
            <a:noAutofit/>
          </a:bodyPr>
          <a:lstStyle/>
          <a:p>
            <a:pPr marL="64008" algn="ctr">
              <a:spcBef>
                <a:spcPts val="300"/>
              </a:spcBef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Каменоломненского городского поселения на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2025-2027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1291400"/>
              </p:ext>
            </p:extLst>
          </p:nvPr>
        </p:nvGraphicFramePr>
        <p:xfrm>
          <a:off x="683568" y="4725144"/>
          <a:ext cx="7776864" cy="1849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7519414"/>
              </p:ext>
            </p:extLst>
          </p:nvPr>
        </p:nvGraphicFramePr>
        <p:xfrm>
          <a:off x="107504" y="2025048"/>
          <a:ext cx="8928992" cy="2484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39552" y="1268760"/>
            <a:ext cx="8280920" cy="6480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Утверждены постановлением Каменоломненского городского поселения от 29.10.2024г. № 375</a:t>
            </a:r>
            <a:endParaRPr lang="ru-RU" b="1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56064"/>
            <a:ext cx="9144000" cy="684704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приоритеты Каменоломненского городского поселения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60648"/>
            <a:ext cx="2843213" cy="231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9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4FE557B-FF79-4E09-86A0-C04C69E7BBDB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4003916133"/>
              </p:ext>
            </p:extLst>
          </p:nvPr>
        </p:nvGraphicFramePr>
        <p:xfrm>
          <a:off x="-180528" y="3140968"/>
          <a:ext cx="9505056" cy="350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-252536" y="2564904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Пути реализации бюджетной политики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27584" y="1340768"/>
            <a:ext cx="3600400" cy="93610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32040" y="1340768"/>
            <a:ext cx="3312368" cy="936104"/>
          </a:xfrm>
          <a:prstGeom prst="roundRect">
            <a:avLst/>
          </a:prstGeom>
          <a:solidFill>
            <a:schemeClr val="accent5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Экономический рост</a:t>
            </a:r>
            <a:endParaRPr lang="ru-RU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71500" y="1359652"/>
            <a:ext cx="9721079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0"/>
              </a:spcBef>
              <a:defRPr/>
            </a:pPr>
            <a:endParaRPr lang="ru-RU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86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88648"/>
            <a:ext cx="8229600" cy="720080"/>
          </a:xfrm>
          <a:effectLst/>
        </p:spPr>
        <p:txBody>
          <a:bodyPr>
            <a:noAutofit/>
          </a:bodyPr>
          <a:lstStyle/>
          <a:p>
            <a:pPr marL="64008" algn="ctr" eaLnBrk="0" fontAlgn="base" hangingPunct="0">
              <a:spcAft>
                <a:spcPct val="0"/>
              </a:spcAft>
              <a:buClr>
                <a:schemeClr val="accent3"/>
              </a:buClr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прогноза социально-экономического развития Каменоломненского городского поселения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4920799"/>
              </p:ext>
            </p:extLst>
          </p:nvPr>
        </p:nvGraphicFramePr>
        <p:xfrm>
          <a:off x="326136" y="1305093"/>
          <a:ext cx="8350321" cy="5473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9183">
                  <a:extLst>
                    <a:ext uri="{9D8B030D-6E8A-4147-A177-3AD203B41FA5}">
                      <a16:colId xmlns:a16="http://schemas.microsoft.com/office/drawing/2014/main" val="1600231519"/>
                    </a:ext>
                  </a:extLst>
                </a:gridCol>
                <a:gridCol w="1169029">
                  <a:extLst>
                    <a:ext uri="{9D8B030D-6E8A-4147-A177-3AD203B41FA5}">
                      <a16:colId xmlns:a16="http://schemas.microsoft.com/office/drawing/2014/main" val="1856310831"/>
                    </a:ext>
                  </a:extLst>
                </a:gridCol>
                <a:gridCol w="1242093">
                  <a:extLst>
                    <a:ext uri="{9D8B030D-6E8A-4147-A177-3AD203B41FA5}">
                      <a16:colId xmlns:a16="http://schemas.microsoft.com/office/drawing/2014/main" val="1381938281"/>
                    </a:ext>
                  </a:extLst>
                </a:gridCol>
                <a:gridCol w="1169029">
                  <a:extLst>
                    <a:ext uri="{9D8B030D-6E8A-4147-A177-3AD203B41FA5}">
                      <a16:colId xmlns:a16="http://schemas.microsoft.com/office/drawing/2014/main" val="2357708030"/>
                    </a:ext>
                  </a:extLst>
                </a:gridCol>
                <a:gridCol w="1242093">
                  <a:extLst>
                    <a:ext uri="{9D8B030D-6E8A-4147-A177-3AD203B41FA5}">
                      <a16:colId xmlns:a16="http://schemas.microsoft.com/office/drawing/2014/main" val="2033179570"/>
                    </a:ext>
                  </a:extLst>
                </a:gridCol>
                <a:gridCol w="1118894">
                  <a:extLst>
                    <a:ext uri="{9D8B030D-6E8A-4147-A177-3AD203B41FA5}">
                      <a16:colId xmlns:a16="http://schemas.microsoft.com/office/drawing/2014/main" val="4264327601"/>
                    </a:ext>
                  </a:extLst>
                </a:gridCol>
              </a:tblGrid>
              <a:tr h="932305">
                <a:tc>
                  <a:txBody>
                    <a:bodyPr/>
                    <a:lstStyle/>
                    <a:p>
                      <a:pPr algn="l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2024г.</a:t>
                      </a:r>
                    </a:p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2025г.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2026г.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2027г.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722383"/>
                  </a:ext>
                </a:extLst>
              </a:tr>
              <a:tr h="179688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Фонд среднемесячной номинальной начисленной заработной платы (в действующих ценах), тыс. рублей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259 072,69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683 546,75</a:t>
                      </a: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657,75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115 069,5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328 071,83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7311174"/>
                  </a:ext>
                </a:extLst>
              </a:tr>
              <a:tr h="1583691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Среднемесячная номинальная начисленная заработная плата, рублей</a:t>
                      </a:r>
                    </a:p>
                    <a:p>
                      <a:pPr algn="l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47 683,91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530,33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003,04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298,98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627,24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0786424"/>
                  </a:ext>
                </a:extLst>
              </a:tr>
              <a:tr h="1157313"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1" i="0" u="none" strike="noStrike" kern="1200" cap="none" spc="133" normalizeH="0" baseline="0" noProof="0" dirty="0" smtClean="0">
                        <a:ln>
                          <a:noFill/>
                        </a:ln>
                        <a:solidFill>
                          <a:prstClr val="black">
                            <a:lumMod val="65000"/>
                            <a:lumOff val="35000"/>
                          </a:prstClr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133" normalizeH="0" baseline="0" noProof="0" dirty="0" smtClean="0">
                          <a:ln>
                            <a:noFill/>
                          </a:ln>
                          <a:solidFill>
                            <a:prstClr val="black">
                              <a:lumMod val="65000"/>
                              <a:lumOff val="35000"/>
                            </a:prstClr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Tahoma" panose="020B0604030504040204" pitchFamily="34" charset="0"/>
                          <a:cs typeface="Times New Roman" panose="02020603050405020304" pitchFamily="18" charset="0"/>
                        </a:rPr>
                        <a:t>Уровень регистрируемой безработицы, %</a:t>
                      </a:r>
                    </a:p>
                    <a:p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5865789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4B4108-8E3B-4090-B5EB-83F9AF377A90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06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195094">
  <a:themeElements>
    <a:clrScheme name="10195094 2">
      <a:dk1>
        <a:srgbClr val="464646"/>
      </a:dk1>
      <a:lt1>
        <a:srgbClr val="FFFFFF"/>
      </a:lt1>
      <a:dk2>
        <a:srgbClr val="000000"/>
      </a:dk2>
      <a:lt2>
        <a:srgbClr val="808080"/>
      </a:lt2>
      <a:accent1>
        <a:srgbClr val="F15D5F"/>
      </a:accent1>
      <a:accent2>
        <a:srgbClr val="3366FF"/>
      </a:accent2>
      <a:accent3>
        <a:srgbClr val="FFFFFF"/>
      </a:accent3>
      <a:accent4>
        <a:srgbClr val="3A3A3A"/>
      </a:accent4>
      <a:accent5>
        <a:srgbClr val="F7B6B6"/>
      </a:accent5>
      <a:accent6>
        <a:srgbClr val="2D5CE7"/>
      </a:accent6>
      <a:hlink>
        <a:srgbClr val="F15D5F"/>
      </a:hlink>
      <a:folHlink>
        <a:srgbClr val="909090"/>
      </a:folHlink>
    </a:clrScheme>
    <a:fontScheme name="1019509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0195094 1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3399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2D8A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0195094 2">
        <a:dk1>
          <a:srgbClr val="464646"/>
        </a:dk1>
        <a:lt1>
          <a:srgbClr val="FFFFFF"/>
        </a:lt1>
        <a:dk2>
          <a:srgbClr val="000000"/>
        </a:dk2>
        <a:lt2>
          <a:srgbClr val="808080"/>
        </a:lt2>
        <a:accent1>
          <a:srgbClr val="F15D5F"/>
        </a:accent1>
        <a:accent2>
          <a:srgbClr val="3366FF"/>
        </a:accent2>
        <a:accent3>
          <a:srgbClr val="FFFFFF"/>
        </a:accent3>
        <a:accent4>
          <a:srgbClr val="3A3A3A"/>
        </a:accent4>
        <a:accent5>
          <a:srgbClr val="F7B6B6"/>
        </a:accent5>
        <a:accent6>
          <a:srgbClr val="2D5CE7"/>
        </a:accent6>
        <a:hlink>
          <a:srgbClr val="F15D5F"/>
        </a:hlink>
        <a:folHlink>
          <a:srgbClr val="90909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9_Городск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19358</TotalTime>
  <Words>1708</Words>
  <Application>Microsoft Office PowerPoint</Application>
  <PresentationFormat>Экран (4:3)</PresentationFormat>
  <Paragraphs>469</Paragraphs>
  <Slides>21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21</vt:i4>
      </vt:variant>
    </vt:vector>
  </HeadingPairs>
  <TitlesOfParts>
    <vt:vector size="33" baseType="lpstr">
      <vt:lpstr>Arial</vt:lpstr>
      <vt:lpstr>Calibri</vt:lpstr>
      <vt:lpstr>Georgia</vt:lpstr>
      <vt:lpstr>Tahoma</vt:lpstr>
      <vt:lpstr>Times New Roman</vt:lpstr>
      <vt:lpstr>Trebuchet MS</vt:lpstr>
      <vt:lpstr>Wingdings 2</vt:lpstr>
      <vt:lpstr>10195094</vt:lpstr>
      <vt:lpstr>Городская</vt:lpstr>
      <vt:lpstr>3_Городская</vt:lpstr>
      <vt:lpstr>4_Городская</vt:lpstr>
      <vt:lpstr>19_Городская</vt:lpstr>
      <vt:lpstr>      Администрация Каменоломненского городского поселения</vt:lpstr>
      <vt:lpstr>Основные понятия и термины, используемые при составлении и исполнении бюджета</vt:lpstr>
      <vt:lpstr>Презентация PowerPoint</vt:lpstr>
      <vt:lpstr>Презентация PowerPoint</vt:lpstr>
      <vt:lpstr>Презентация PowerPoint</vt:lpstr>
      <vt:lpstr>        Особенности составления проекта бюджета Каменоломненского городского поселения на 2025 год и на плановый период 2026 и 2027 годов </vt:lpstr>
      <vt:lpstr>Основные направления бюджетной политики Каменоломненского городского поселения на 2025-2027 годы </vt:lpstr>
      <vt:lpstr>Основные приоритеты Каменоломненского городского поселения </vt:lpstr>
      <vt:lpstr>Показатели прогноза социально-экономического развития Каменоломненского городского поселения</vt:lpstr>
      <vt:lpstr>Показатели прогноза социально-экономического развития Каменоломненского городского поселения</vt:lpstr>
      <vt:lpstr>Основные характеристики проекта бюджета Каменоломненского городского поселения  на 2025-2027 годы</vt:lpstr>
      <vt:lpstr>Основные параметры бюджета Каменоломненского городского поселения на 2025 год</vt:lpstr>
      <vt:lpstr>Презентация PowerPoint</vt:lpstr>
      <vt:lpstr>Расходы бюджета Каменоломненского городского поселения в 2025 году 97 976,6  тыс. рублей </vt:lpstr>
      <vt:lpstr>Основные параметры бюджета Каменоломненского городского поселения на 2026 год</vt:lpstr>
      <vt:lpstr>Основные параметры бюджета Каменоломненского городского поселения на 2027 год</vt:lpstr>
      <vt:lpstr> Структура межбюджетных трансфертов на 2025 год </vt:lpstr>
      <vt:lpstr>Презентация PowerPoint</vt:lpstr>
      <vt:lpstr>Оценка долговой устойчивости</vt:lpstr>
      <vt:lpstr>Презентация PowerPoint</vt:lpstr>
      <vt:lpstr>Реализация регионального проекта  Создание и развитие инфраструктуры на сельских территориях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Оглавление</dc:title>
  <dc:creator>Захарова</dc:creator>
  <cp:lastModifiedBy>User</cp:lastModifiedBy>
  <cp:revision>2014</cp:revision>
  <cp:lastPrinted>2025-01-21T11:21:29Z</cp:lastPrinted>
  <dcterms:created xsi:type="dcterms:W3CDTF">2011-10-21T12:19:44Z</dcterms:created>
  <dcterms:modified xsi:type="dcterms:W3CDTF">2025-08-22T07:26:03Z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TC101950941049</vt:lpwstr>
  </property>
</Properties>
</file>